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8" r:id="rId2"/>
    <p:sldId id="256" r:id="rId3"/>
    <p:sldId id="257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59" r:id="rId14"/>
    <p:sldId id="260" r:id="rId15"/>
    <p:sldId id="274" r:id="rId16"/>
    <p:sldId id="275" r:id="rId17"/>
    <p:sldId id="263" r:id="rId18"/>
    <p:sldId id="278" r:id="rId19"/>
    <p:sldId id="26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72" autoAdjust="0"/>
  </p:normalViewPr>
  <p:slideViewPr>
    <p:cSldViewPr snapToGrid="0">
      <p:cViewPr varScale="1">
        <p:scale>
          <a:sx n="74" d="100"/>
          <a:sy n="74" d="100"/>
        </p:scale>
        <p:origin x="948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3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2F471-3362-41DE-B20A-D5BE05F483E0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2866A-6A01-4B0F-8247-80C657EE0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96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нн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2866A-6A01-4B0F-8247-80C657EE0B9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114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107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37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221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81938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75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032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722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7277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769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663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803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52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832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13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230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014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743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17ACDCE-27EE-40BE-86AB-6DAA53CFA28A}" type="datetimeFigureOut">
              <a:rPr lang="ru-RU" smtClean="0"/>
              <a:t>ср 27.03.24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FB65F-3DC0-4C58-B93F-427BBA60D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0948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6880" y="731520"/>
            <a:ext cx="6172200" cy="1173480"/>
          </a:xfrm>
        </p:spPr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Тюлюш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Чодураа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Минчей-ооловна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71160" y="3200400"/>
            <a:ext cx="6202680" cy="3047999"/>
          </a:xfrm>
        </p:spPr>
        <p:txBody>
          <a:bodyPr>
            <a:normAutofit lnSpcReduction="10000"/>
          </a:bodyPr>
          <a:lstStyle/>
          <a:p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Кызылды</a:t>
            </a:r>
            <a:r>
              <a:rPr lang="ru-RU" sz="4000" dirty="0" smtClean="0">
                <a:latin typeface="Times New Roman"/>
                <a:cs typeface="Times New Roman"/>
              </a:rPr>
              <a:t>ӊ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Совет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Эвилелинин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Маадыры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Ч.Н.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Хомушку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аттыг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16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дугаар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лицейинин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эге класс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башкызы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Untitled Export\IMG_32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" y="121920"/>
            <a:ext cx="4709160" cy="661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44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951529" cy="1400530"/>
          </a:xfrm>
        </p:spPr>
        <p:txBody>
          <a:bodyPr/>
          <a:lstStyle/>
          <a:p>
            <a:r>
              <a:rPr lang="ru-RU" dirty="0" err="1" smtClean="0">
                <a:latin typeface="Times New Roman"/>
                <a:cs typeface="Times New Roman"/>
              </a:rPr>
              <a:t>Үшкү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cs typeface="Times New Roman"/>
              </a:rPr>
              <a:t>чадага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cs typeface="Times New Roman"/>
              </a:rPr>
              <a:t>ажыглаар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cs typeface="Times New Roman"/>
              </a:rPr>
              <a:t>аргалар</a:t>
            </a:r>
            <a:r>
              <a:rPr lang="ru-RU" dirty="0" smtClean="0">
                <a:latin typeface="Times New Roman"/>
                <a:cs typeface="Times New Roman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880" y="1615440"/>
            <a:ext cx="10668000" cy="4632959"/>
          </a:xfrm>
        </p:spPr>
        <p:txBody>
          <a:bodyPr>
            <a:noAutofit/>
          </a:bodyPr>
          <a:lstStyle/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4000" dirty="0" err="1">
                <a:latin typeface="Times New Roman"/>
                <a:ea typeface="Calibri"/>
                <a:cs typeface="Times New Roman"/>
              </a:rPr>
              <a:t>Синквейн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»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«Кластер»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4000" dirty="0" err="1">
                <a:latin typeface="Times New Roman"/>
                <a:ea typeface="Calibri"/>
                <a:cs typeface="Times New Roman"/>
              </a:rPr>
              <a:t>Айтырыг-харыы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»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4000" dirty="0" err="1">
                <a:latin typeface="Times New Roman"/>
                <a:ea typeface="Calibri"/>
                <a:cs typeface="Times New Roman"/>
              </a:rPr>
              <a:t>Кыска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 эссе</a:t>
            </a:r>
            <a:r>
              <a:rPr lang="ru-RU" sz="4000" dirty="0" smtClean="0">
                <a:latin typeface="Times New Roman"/>
                <a:ea typeface="Calibri"/>
                <a:cs typeface="Times New Roman"/>
              </a:rPr>
              <a:t>»</a:t>
            </a: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4000" dirty="0" err="1" smtClean="0">
                <a:latin typeface="Times New Roman"/>
                <a:ea typeface="Calibri"/>
                <a:cs typeface="Times New Roman"/>
              </a:rPr>
              <a:t>Бүгү</a:t>
            </a:r>
            <a:r>
              <a:rPr lang="ru-RU" sz="4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dirty="0" err="1" smtClean="0">
                <a:latin typeface="Times New Roman"/>
                <a:ea typeface="Calibri"/>
                <a:cs typeface="Times New Roman"/>
              </a:rPr>
              <a:t>чүве</a:t>
            </a:r>
            <a:r>
              <a:rPr lang="ru-RU" sz="4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dirty="0" err="1" smtClean="0">
                <a:latin typeface="Times New Roman"/>
                <a:ea typeface="Calibri"/>
                <a:cs typeface="Times New Roman"/>
              </a:rPr>
              <a:t>холуӊда</a:t>
            </a:r>
            <a:r>
              <a:rPr lang="ru-RU" sz="4000" dirty="0" smtClean="0">
                <a:latin typeface="Times New Roman"/>
                <a:ea typeface="Calibri"/>
                <a:cs typeface="Times New Roman"/>
              </a:rPr>
              <a:t>»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4000" dirty="0" err="1">
                <a:latin typeface="Times New Roman"/>
                <a:ea typeface="Calibri"/>
                <a:cs typeface="Times New Roman"/>
              </a:rPr>
              <a:t>Демдеглелдер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dirty="0" err="1">
                <a:latin typeface="Times New Roman"/>
                <a:ea typeface="Calibri"/>
                <a:cs typeface="Times New Roman"/>
              </a:rPr>
              <a:t>допчузу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»… </a:t>
            </a:r>
            <a:r>
              <a:rPr lang="ru-RU" sz="4000" dirty="0" err="1">
                <a:latin typeface="Times New Roman"/>
                <a:ea typeface="Calibri"/>
                <a:cs typeface="Times New Roman"/>
              </a:rPr>
              <a:t>о.ө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8011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1554480"/>
            <a:ext cx="9404723" cy="3261360"/>
          </a:xfrm>
        </p:spPr>
        <p:txBody>
          <a:bodyPr/>
          <a:lstStyle/>
          <a:p>
            <a:pPr algn="ctr"/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8000" b="1" i="1" dirty="0" err="1" smtClean="0">
                <a:latin typeface="Times New Roman" pitchFamily="18" charset="0"/>
                <a:cs typeface="Times New Roman" pitchFamily="18" charset="0"/>
              </a:rPr>
              <a:t>Практиктиг</a:t>
            </a: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i="1" dirty="0" err="1" smtClean="0">
                <a:latin typeface="Times New Roman" pitchFamily="18" charset="0"/>
                <a:cs typeface="Times New Roman" pitchFamily="18" charset="0"/>
              </a:rPr>
              <a:t>кезээ</a:t>
            </a:r>
            <a:endParaRPr lang="ru-RU" sz="8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36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088689" cy="104080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болгаш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эвес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бадыткалдар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304889"/>
              </p:ext>
            </p:extLst>
          </p:nvPr>
        </p:nvGraphicFramePr>
        <p:xfrm>
          <a:off x="716277" y="1463042"/>
          <a:ext cx="11003282" cy="5496879"/>
        </p:xfrm>
        <a:graphic>
          <a:graphicData uri="http://schemas.openxmlformats.org/drawingml/2006/table">
            <a:tbl>
              <a:tblPr firstRow="1" firstCol="1" bandRow="1"/>
              <a:tblGrid>
                <a:gridCol w="6012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5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4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05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88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4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Бадыткаар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бодал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24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Шын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24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Шын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эвес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88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Куштар-бисти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ӊ </a:t>
                      </a:r>
                      <a:r>
                        <a:rPr lang="ru-RU" sz="2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өӊнүктеривис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88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Тоомча</a:t>
                      </a:r>
                      <a:r>
                        <a:rPr lang="ru-RU" sz="28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aseline="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чок</a:t>
                      </a:r>
                      <a:r>
                        <a:rPr lang="ru-RU" sz="28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aseline="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чорук</a:t>
                      </a:r>
                      <a:r>
                        <a:rPr lang="ru-RU" sz="28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ru-RU" sz="2800" baseline="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багай</a:t>
                      </a:r>
                      <a:r>
                        <a:rPr lang="ru-RU" sz="28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8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Куш</a:t>
                      </a:r>
                      <a:r>
                        <a:rPr lang="ru-RU" sz="28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aseline="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оглун</a:t>
                      </a:r>
                      <a:r>
                        <a:rPr lang="ru-RU" sz="28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aseline="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бажы</a:t>
                      </a:r>
                      <a:r>
                        <a:rPr lang="ru-RU" sz="2800" baseline="0" dirty="0" err="1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ңче</a:t>
                      </a:r>
                      <a:r>
                        <a:rPr lang="ru-RU" sz="28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ап </a:t>
                      </a:r>
                      <a:r>
                        <a:rPr lang="ru-RU" sz="2800" baseline="0" dirty="0" err="1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болур</a:t>
                      </a:r>
                      <a:r>
                        <a:rPr lang="ru-RU" sz="28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88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Айыылга</a:t>
                      </a:r>
                      <a:r>
                        <a:rPr lang="ru-RU" sz="28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aseline="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таварышкан</a:t>
                      </a:r>
                      <a:r>
                        <a:rPr lang="ru-RU" sz="28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aseline="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амытан</a:t>
                      </a:r>
                      <a:r>
                        <a:rPr lang="ru-RU" sz="28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боду </a:t>
                      </a:r>
                      <a:r>
                        <a:rPr lang="ru-RU" sz="2800" baseline="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билзин</a:t>
                      </a:r>
                      <a:r>
                        <a:rPr lang="ru-RU" sz="28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!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55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555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66825" algn="l"/>
                        </a:tabLs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242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1994078" cy="7030192"/>
          </a:xfrm>
        </p:spPr>
        <p:txBody>
          <a:bodyPr>
            <a:normAutofit/>
          </a:bodyPr>
          <a:lstStyle/>
          <a:p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Кайда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сөзʏглел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чогул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ында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шинчилел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кылырынга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угаап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боданыышкынга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объект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чок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М.М.Бахтин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9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28" y="452718"/>
            <a:ext cx="11970327" cy="1400530"/>
          </a:xfrm>
        </p:spPr>
        <p:txBody>
          <a:bodyPr/>
          <a:lstStyle/>
          <a:p>
            <a:pPr algn="ctr"/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Сөзүглел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ажылдаарының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чамдык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аргалары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140032"/>
            <a:ext cx="8946541" cy="5108368"/>
          </a:xfrm>
        </p:spPr>
        <p:txBody>
          <a:bodyPr>
            <a:normAutofit lnSpcReduction="10000"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Сөз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ʏ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глелде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домактарның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кызыгаарын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тывар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ɵ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зүглелди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уткалыг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кезектерге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чарар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Тургузуу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ʏ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релген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ɵ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зүглелди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эде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тургузар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Бердинген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кезектерден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абзацтардан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с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ʏ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глел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тургузар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ʏ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глелдиң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долу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сайгарылгазын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утказын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кылыр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ʏ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глелди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чаартып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(реконструкция)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тургузар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Уткалыг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диктант»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Поэтиктиг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чапсар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Фишбоун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Чоокшулашкак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стер» азы кластер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Сөс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чурууру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дээш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35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Доктаашкынныг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номчулга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160" y="1341120"/>
            <a:ext cx="11445240" cy="51054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Негелделери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just">
              <a:lnSpc>
                <a:spcPct val="115000"/>
              </a:lnSpc>
              <a:buFont typeface="Symbol"/>
              <a:buChar char=""/>
              <a:tabLst>
                <a:tab pos="1266825" algn="l"/>
              </a:tabLst>
            </a:pPr>
            <a:r>
              <a:rPr lang="ru-RU" sz="2600" dirty="0" err="1">
                <a:latin typeface="Times New Roman"/>
                <a:ea typeface="Calibri"/>
                <a:cs typeface="Times New Roman"/>
              </a:rPr>
              <a:t>Сөзүглелди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уруглар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номчуваан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болур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ужурлуг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;</a:t>
            </a:r>
            <a:endParaRPr lang="ru-RU" sz="2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  <a:tabLst>
                <a:tab pos="1266825" algn="l"/>
              </a:tabLst>
            </a:pPr>
            <a:r>
              <a:rPr lang="ru-RU" sz="2600" dirty="0" err="1">
                <a:latin typeface="Times New Roman"/>
                <a:ea typeface="Calibri"/>
                <a:cs typeface="Times New Roman"/>
              </a:rPr>
              <a:t>Башкы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баш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удур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кезектерге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чарып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алыр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(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кезектерни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ӊ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хемчээли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аӊгы-аӊгы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бооп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болур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ынчалза-даа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беш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кезектен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көвүдевес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ужурлуг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)</a:t>
            </a:r>
            <a:endParaRPr lang="ru-RU" sz="2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  <a:tabLst>
                <a:tab pos="1266825" algn="l"/>
              </a:tabLst>
            </a:pPr>
            <a:r>
              <a:rPr lang="ru-RU" sz="2600" dirty="0" err="1">
                <a:latin typeface="Times New Roman"/>
                <a:ea typeface="Calibri"/>
                <a:cs typeface="Times New Roman"/>
              </a:rPr>
              <a:t>Ук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сөзүглелге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хамаарышкан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айтырыглар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угаап-шиӊгээдирин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сайзырадырынче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угланган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турар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.</a:t>
            </a:r>
            <a:endParaRPr lang="ru-RU" sz="2600" dirty="0">
              <a:latin typeface="Calibri"/>
              <a:ea typeface="Calibri"/>
              <a:cs typeface="Times New Roman"/>
            </a:endParaRPr>
          </a:p>
          <a:p>
            <a:pPr marL="114300" indent="0" algn="just">
              <a:lnSpc>
                <a:spcPct val="115000"/>
              </a:lnSpc>
              <a:buNone/>
              <a:tabLst>
                <a:tab pos="1266825" algn="l"/>
              </a:tabLst>
            </a:pPr>
            <a:r>
              <a:rPr lang="ru-RU" sz="2600" dirty="0">
                <a:latin typeface="Times New Roman"/>
                <a:ea typeface="Calibri"/>
                <a:cs typeface="Times New Roman"/>
              </a:rPr>
              <a:t> </a:t>
            </a:r>
            <a:endParaRPr lang="ru-RU" sz="2600" dirty="0">
              <a:latin typeface="Calibri"/>
              <a:ea typeface="Calibri"/>
              <a:cs typeface="Times New Roman"/>
            </a:endParaRPr>
          </a:p>
          <a:p>
            <a:pPr marL="114300" indent="0" algn="just">
              <a:lnSpc>
                <a:spcPct val="115000"/>
              </a:lnSpc>
              <a:buNone/>
              <a:tabLst>
                <a:tab pos="1266825" algn="l"/>
              </a:tabLst>
            </a:pPr>
            <a:r>
              <a:rPr lang="ru-RU" sz="2600" b="1" dirty="0" err="1">
                <a:latin typeface="Times New Roman"/>
                <a:ea typeface="Calibri"/>
                <a:cs typeface="Times New Roman"/>
              </a:rPr>
              <a:t>С</a:t>
            </a:r>
            <a:r>
              <a:rPr lang="ru-RU" sz="2600" b="1" dirty="0" err="1" smtClean="0">
                <a:latin typeface="Times New Roman"/>
                <a:ea typeface="Calibri"/>
                <a:cs typeface="Times New Roman"/>
              </a:rPr>
              <a:t>үмелер</a:t>
            </a:r>
            <a:r>
              <a:rPr lang="ru-RU" sz="2600" b="1" dirty="0">
                <a:latin typeface="Times New Roman"/>
                <a:ea typeface="Calibri"/>
                <a:cs typeface="Times New Roman"/>
              </a:rPr>
              <a:t>:</a:t>
            </a:r>
            <a:endParaRPr lang="ru-RU" sz="2600" b="1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  <a:tabLst>
                <a:tab pos="1266825" algn="l"/>
              </a:tabLst>
            </a:pPr>
            <a:r>
              <a:rPr lang="ru-RU" sz="2600" dirty="0" err="1">
                <a:latin typeface="Times New Roman"/>
                <a:ea typeface="Calibri"/>
                <a:cs typeface="Times New Roman"/>
              </a:rPr>
              <a:t>Айтырыглар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бөдүүн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болур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(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фактылар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, кол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болуушкунарга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хамаарышкан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);</a:t>
            </a:r>
            <a:endParaRPr lang="ru-RU" sz="2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  <a:tabLst>
                <a:tab pos="1266825" algn="l"/>
              </a:tabLst>
            </a:pPr>
            <a:r>
              <a:rPr lang="ru-RU" sz="2600" dirty="0" err="1">
                <a:latin typeface="Times New Roman"/>
                <a:ea typeface="Calibri"/>
                <a:cs typeface="Times New Roman"/>
              </a:rPr>
              <a:t>Тайылбырлаар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ужурлуг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айтырыглар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(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чүге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дээрге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…, мен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бодаарымга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…);</a:t>
            </a:r>
            <a:endParaRPr lang="ru-RU" sz="2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  <a:tabLst>
                <a:tab pos="1266825" algn="l"/>
              </a:tabLst>
            </a:pPr>
            <a:r>
              <a:rPr lang="ru-RU" sz="2600" dirty="0" err="1">
                <a:latin typeface="Times New Roman"/>
                <a:ea typeface="Calibri"/>
                <a:cs typeface="Times New Roman"/>
              </a:rPr>
              <a:t>Чогаадыкчы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харыылыг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айтырыглар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(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Бир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эвес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…,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кажан-бир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….)</a:t>
            </a:r>
            <a:endParaRPr lang="ru-RU" sz="2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  <a:tabLst>
                <a:tab pos="1266825" algn="l"/>
              </a:tabLst>
            </a:pPr>
            <a:r>
              <a:rPr lang="ru-RU" sz="2600" dirty="0" err="1">
                <a:latin typeface="Times New Roman"/>
                <a:ea typeface="Calibri"/>
                <a:cs typeface="Times New Roman"/>
              </a:rPr>
              <a:t>Үнелел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уткалыг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айтырыглар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(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ындыг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болганда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…..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эки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(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шоолуг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эвес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багай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)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деп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санаар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-дыр (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үнелээр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) мен.</a:t>
            </a:r>
            <a:endParaRPr lang="ru-RU" sz="2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1266825" algn="l"/>
              </a:tabLst>
            </a:pPr>
            <a:r>
              <a:rPr lang="ru-RU" sz="2600" dirty="0" err="1">
                <a:latin typeface="Times New Roman"/>
                <a:ea typeface="Calibri"/>
                <a:cs typeface="Times New Roman"/>
              </a:rPr>
              <a:t>Практиктиг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айтырыглар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(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Ындыг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таварылгага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(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болуушкунга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)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таварышкан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силер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бе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?</a:t>
            </a:r>
            <a:endParaRPr lang="ru-RU" sz="2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40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521" y="452718"/>
            <a:ext cx="11673840" cy="1650402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1266825" algn="l"/>
              </a:tabLst>
            </a:pPr>
            <a:r>
              <a:rPr lang="ru-RU" sz="44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dirty="0" err="1" smtClean="0">
                <a:latin typeface="Times New Roman"/>
                <a:ea typeface="Calibri"/>
                <a:cs typeface="Times New Roman"/>
              </a:rPr>
              <a:t>Ук</a:t>
            </a:r>
            <a:r>
              <a:rPr lang="ru-RU" sz="44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dirty="0" err="1" smtClean="0">
                <a:latin typeface="Times New Roman"/>
                <a:ea typeface="Calibri"/>
                <a:cs typeface="Times New Roman"/>
              </a:rPr>
              <a:t>арганы</a:t>
            </a:r>
            <a:r>
              <a:rPr lang="ru-RU" sz="44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dirty="0" err="1" smtClean="0">
                <a:latin typeface="Times New Roman"/>
                <a:ea typeface="Calibri"/>
                <a:cs typeface="Times New Roman"/>
              </a:rPr>
              <a:t>доктаамал</a:t>
            </a:r>
            <a:r>
              <a:rPr lang="ru-RU" sz="44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dirty="0" err="1" smtClean="0">
                <a:latin typeface="Times New Roman"/>
                <a:ea typeface="Calibri"/>
                <a:cs typeface="Times New Roman"/>
              </a:rPr>
              <a:t>ажыглаарыны</a:t>
            </a:r>
            <a:r>
              <a:rPr lang="ru-RU" sz="4400" dirty="0" smtClean="0">
                <a:latin typeface="Times New Roman"/>
                <a:ea typeface="Calibri"/>
                <a:cs typeface="Times New Roman"/>
              </a:rPr>
              <a:t>ӊ </a:t>
            </a:r>
            <a:r>
              <a:rPr lang="ru-RU" sz="4400" dirty="0" err="1" smtClean="0">
                <a:latin typeface="Times New Roman"/>
                <a:ea typeface="Calibri"/>
                <a:cs typeface="Times New Roman"/>
              </a:rPr>
              <a:t>чедимчелии</a:t>
            </a:r>
            <a:r>
              <a:rPr lang="ru-RU" sz="4400" dirty="0" smtClean="0">
                <a:latin typeface="Times New Roman"/>
                <a:ea typeface="Calibri"/>
                <a:cs typeface="Times New Roman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0520" y="2052918"/>
            <a:ext cx="11445240" cy="4195481"/>
          </a:xfrm>
        </p:spPr>
        <p:txBody>
          <a:bodyPr>
            <a:noAutofit/>
          </a:bodyPr>
          <a:lstStyle/>
          <a:p>
            <a:pPr lvl="0" algn="just">
              <a:lnSpc>
                <a:spcPct val="115000"/>
              </a:lnSpc>
              <a:buFont typeface="Symbol"/>
              <a:buChar char=""/>
              <a:tabLst>
                <a:tab pos="1266825" algn="l"/>
              </a:tabLst>
            </a:pPr>
            <a:r>
              <a:rPr lang="ru-RU" sz="2800" dirty="0" err="1">
                <a:latin typeface="Times New Roman"/>
                <a:ea typeface="Calibri"/>
                <a:cs typeface="Times New Roman"/>
              </a:rPr>
              <a:t>Сөс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курлавырын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байыдар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  <a:tabLst>
                <a:tab pos="1266825" algn="l"/>
              </a:tabLst>
            </a:pPr>
            <a:r>
              <a:rPr lang="ru-RU" sz="2800" dirty="0" err="1">
                <a:latin typeface="Times New Roman"/>
                <a:ea typeface="Calibri"/>
                <a:cs typeface="Times New Roman"/>
              </a:rPr>
              <a:t>Номчаан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чүүлүнден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эӊ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чугула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бодалды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ылгап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билиринге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чаӊчыгар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  <a:tabLst>
                <a:tab pos="1266825" algn="l"/>
              </a:tabLst>
            </a:pPr>
            <a:r>
              <a:rPr lang="ru-RU" sz="2800" dirty="0" err="1">
                <a:latin typeface="Times New Roman"/>
                <a:ea typeface="Calibri"/>
                <a:cs typeface="Times New Roman"/>
              </a:rPr>
              <a:t>Чогаалды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кысказы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-биле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түннеп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кол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утказын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дес-дараалай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дамчыдарынга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чаӊчыктырар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  <a:tabLst>
                <a:tab pos="1266825" algn="l"/>
              </a:tabLst>
            </a:pPr>
            <a:r>
              <a:rPr lang="ru-RU" sz="2800" dirty="0" err="1">
                <a:latin typeface="Times New Roman"/>
                <a:ea typeface="Calibri"/>
                <a:cs typeface="Times New Roman"/>
              </a:rPr>
              <a:t>Шын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харыызы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дээш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шын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билип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алганынга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бот-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үнелели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бедиир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1266825" algn="l"/>
              </a:tabLst>
            </a:pPr>
            <a:r>
              <a:rPr lang="ru-RU" sz="2800" dirty="0" err="1">
                <a:latin typeface="Times New Roman"/>
                <a:ea typeface="Calibri"/>
                <a:cs typeface="Times New Roman"/>
              </a:rPr>
              <a:t>Уругларны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ӊ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номчулгага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сонуургалын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көдүрер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4023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997249" cy="1071282"/>
          </a:xfrm>
        </p:spPr>
        <p:txBody>
          <a:bodyPr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Бот-</a:t>
            </a:r>
            <a:r>
              <a:rPr lang="ru-RU" sz="3600" b="1" dirty="0" err="1" smtClean="0">
                <a:latin typeface="Times New Roman"/>
                <a:cs typeface="Times New Roman"/>
              </a:rPr>
              <a:t>үнелел</a:t>
            </a:r>
            <a:r>
              <a:rPr lang="ru-RU" sz="3600" b="1" dirty="0" smtClean="0">
                <a:latin typeface="Times New Roman"/>
                <a:cs typeface="Times New Roman"/>
              </a:rPr>
              <a:t/>
            </a:r>
            <a:br>
              <a:rPr lang="ru-RU" sz="3600" b="1" dirty="0" smtClean="0">
                <a:latin typeface="Times New Roman"/>
                <a:cs typeface="Times New Roman"/>
              </a:rPr>
            </a:br>
            <a:r>
              <a:rPr lang="ru-RU" sz="3600" b="1" dirty="0" smtClean="0">
                <a:latin typeface="Times New Roman"/>
                <a:cs typeface="Times New Roman"/>
              </a:rPr>
              <a:t>Салим </a:t>
            </a:r>
            <a:r>
              <a:rPr lang="ru-RU" sz="3600" b="1" dirty="0" err="1" smtClean="0">
                <a:latin typeface="Times New Roman"/>
                <a:cs typeface="Times New Roman"/>
              </a:rPr>
              <a:t>Сүрү</a:t>
            </a:r>
            <a:r>
              <a:rPr lang="ru-RU" sz="3600" b="1" dirty="0" smtClean="0">
                <a:latin typeface="Times New Roman"/>
                <a:cs typeface="Times New Roman"/>
              </a:rPr>
              <a:t>ӊ-</a:t>
            </a:r>
            <a:r>
              <a:rPr lang="ru-RU" sz="3600" b="1" dirty="0" err="1" smtClean="0">
                <a:latin typeface="Times New Roman"/>
                <a:cs typeface="Times New Roman"/>
              </a:rPr>
              <a:t>оол</a:t>
            </a:r>
            <a:r>
              <a:rPr lang="ru-RU" sz="3600" b="1" dirty="0" smtClean="0">
                <a:latin typeface="Times New Roman"/>
                <a:cs typeface="Times New Roman"/>
              </a:rPr>
              <a:t> «Ус-</a:t>
            </a:r>
            <a:r>
              <a:rPr lang="ru-RU" sz="3600" b="1" dirty="0" err="1" smtClean="0">
                <a:latin typeface="Times New Roman"/>
                <a:cs typeface="Times New Roman"/>
              </a:rPr>
              <a:t>кушкаш</a:t>
            </a:r>
            <a:r>
              <a:rPr lang="ru-RU" sz="3600" b="1" dirty="0" smtClean="0">
                <a:latin typeface="Times New Roman"/>
                <a:cs typeface="Times New Roman"/>
              </a:rPr>
              <a:t>»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1481" y="1853248"/>
            <a:ext cx="11277600" cy="4608512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Матпаадыр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меңээ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чогаал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ажыктыг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солун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болду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Бажы-Курлуг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кичээлден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алган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билиглеримни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улаштырар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мен.</a:t>
            </a: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Ортаа-Мерген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утказын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билдим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ынчалза-даа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Уваа-Шээжек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дугайында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800" dirty="0" err="1" smtClean="0">
                <a:latin typeface="Times New Roman"/>
                <a:cs typeface="Times New Roman"/>
              </a:rPr>
              <a:t>үнү-даа</a:t>
            </a:r>
            <a:r>
              <a:rPr lang="ru-RU" sz="2800" dirty="0" smtClean="0">
                <a:latin typeface="Times New Roman"/>
                <a:cs typeface="Times New Roman"/>
              </a:rPr>
              <a:t>  </a:t>
            </a:r>
            <a:r>
              <a:rPr lang="ru-RU" sz="2800" dirty="0" err="1" smtClean="0">
                <a:latin typeface="Times New Roman"/>
                <a:cs typeface="Times New Roman"/>
              </a:rPr>
              <a:t>билип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cs typeface="Times New Roman"/>
              </a:rPr>
              <a:t>албадым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Бичии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ɵ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өмей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куштарны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билир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мен,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ынчалза-даа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чогаалды</a:t>
            </a:r>
            <a:r>
              <a:rPr lang="ru-RU" sz="2800" dirty="0" smtClean="0">
                <a:latin typeface="Times New Roman"/>
                <a:cs typeface="Times New Roman"/>
              </a:rPr>
              <a:t>ӊ </a:t>
            </a:r>
            <a:r>
              <a:rPr lang="ru-RU" sz="2800" dirty="0" err="1" smtClean="0">
                <a:latin typeface="Times New Roman"/>
                <a:cs typeface="Times New Roman"/>
              </a:rPr>
              <a:t>утказын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cs typeface="Times New Roman"/>
              </a:rPr>
              <a:t>шуут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cs typeface="Times New Roman"/>
              </a:rPr>
              <a:t>билбедим</a:t>
            </a:r>
            <a:r>
              <a:rPr lang="ru-RU" sz="2800" dirty="0" smtClean="0">
                <a:latin typeface="Times New Roman"/>
                <a:cs typeface="Times New Roman"/>
              </a:rPr>
              <a:t>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56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440" y="589878"/>
            <a:ext cx="11384280" cy="573472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         </a:t>
            </a:r>
            <a:r>
              <a:rPr lang="ru-RU" sz="3200" b="1" i="1" dirty="0" err="1">
                <a:latin typeface="Times New Roman"/>
                <a:ea typeface="Calibri"/>
                <a:cs typeface="Times New Roman"/>
              </a:rPr>
              <a:t>С</a:t>
            </a:r>
            <a:r>
              <a:rPr lang="ru-RU" sz="3200" b="1" i="1" dirty="0" err="1" smtClean="0">
                <a:latin typeface="Times New Roman"/>
                <a:ea typeface="Calibri"/>
                <a:cs typeface="Times New Roman"/>
              </a:rPr>
              <a:t>айгарылгалыг</a:t>
            </a:r>
            <a:r>
              <a:rPr lang="ru-RU" sz="3200" b="1" i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b="1" i="1" dirty="0" err="1">
                <a:latin typeface="Times New Roman"/>
                <a:ea typeface="Calibri"/>
                <a:cs typeface="Times New Roman"/>
              </a:rPr>
              <a:t>угаап-боданыышкынын</a:t>
            </a:r>
            <a:r>
              <a:rPr lang="ru-RU" sz="3200" b="1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b="1" i="1" dirty="0" err="1">
                <a:latin typeface="Times New Roman"/>
                <a:ea typeface="Calibri"/>
                <a:cs typeface="Times New Roman"/>
              </a:rPr>
              <a:t>сайзырадыр</a:t>
            </a:r>
            <a:r>
              <a:rPr lang="ru-RU" sz="3200" b="1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b="1" i="1" dirty="0" err="1">
                <a:latin typeface="Times New Roman"/>
                <a:ea typeface="Calibri"/>
                <a:cs typeface="Times New Roman"/>
              </a:rPr>
              <a:t>педтехнологияны</a:t>
            </a:r>
            <a:r>
              <a:rPr lang="ru-RU" sz="3200" b="1" i="1" dirty="0">
                <a:latin typeface="Times New Roman"/>
                <a:ea typeface="Calibri"/>
                <a:cs typeface="Times New Roman"/>
              </a:rPr>
              <a:t>ӊ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янзы-бүрү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аргаларын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школа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системазынга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кичээлдерге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чедимчелиг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ажыглаары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дээрге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өзүп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орар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салгалдарны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делегей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көрүүшкүнүн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делгемчидип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чүгле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чоокку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үени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(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бо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хүннү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)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эвес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, а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ырак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талыгыр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сорулгаларны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салып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амыдыралче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чалгыннарын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хостуг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херип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чоргаар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ужарынга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деткимчени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берип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турарывыс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Calibri"/>
                <a:cs typeface="Times New Roman"/>
              </a:rPr>
              <a:t>болур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.	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4187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Улуу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четтирдим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8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631" y="380011"/>
            <a:ext cx="11780322" cy="700644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005953" cy="6602682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ЭГЕ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Школага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ТЫВА ДЫЛ БОЛГАШ ЛИТЕРАТУРЛУГ НОМЧУЛГА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кичээлдеринге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сайгарылгалыг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угаап-боданыышкынын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сайзырадыр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технологияны</a:t>
            </a:r>
            <a:r>
              <a:rPr lang="ru-RU" sz="3200" b="1" dirty="0" smtClean="0">
                <a:latin typeface="Times New Roman"/>
                <a:cs typeface="Times New Roman"/>
              </a:rPr>
              <a:t>ӊ  </a:t>
            </a:r>
            <a:r>
              <a:rPr lang="ru-RU" sz="3200" b="1" dirty="0" err="1" smtClean="0">
                <a:latin typeface="Times New Roman"/>
                <a:cs typeface="Times New Roman"/>
              </a:rPr>
              <a:t>чамдык</a:t>
            </a:r>
            <a:r>
              <a:rPr lang="ru-RU" sz="3200" b="1" dirty="0" smtClean="0"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ru-RU" sz="3200" b="1" dirty="0" err="1" smtClean="0">
                <a:latin typeface="Times New Roman"/>
                <a:cs typeface="Times New Roman"/>
              </a:rPr>
              <a:t>аргаларын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чогумчалыг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ажыглаары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20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1" y="452718"/>
            <a:ext cx="11704320" cy="140053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Сайгарылгалыг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угаап-боданыышкынын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сайзырадыр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педтехнологияны</a:t>
            </a:r>
            <a:r>
              <a:rPr lang="ru-RU" b="1" dirty="0" smtClean="0">
                <a:latin typeface="Times New Roman"/>
                <a:cs typeface="Times New Roman"/>
              </a:rPr>
              <a:t>ӊ кол </a:t>
            </a:r>
            <a:r>
              <a:rPr lang="ru-RU" b="1" dirty="0" err="1" smtClean="0">
                <a:latin typeface="Times New Roman"/>
                <a:cs typeface="Times New Roman"/>
              </a:rPr>
              <a:t>сорулгазы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8939" y="2499360"/>
            <a:ext cx="10973461" cy="319248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Уругларны</a:t>
            </a:r>
            <a:r>
              <a:rPr lang="ru-RU" sz="4400" dirty="0" smtClean="0">
                <a:latin typeface="Times New Roman"/>
                <a:cs typeface="Times New Roman"/>
              </a:rPr>
              <a:t>ӊ  </a:t>
            </a:r>
            <a:r>
              <a:rPr lang="ru-RU" sz="4400" dirty="0" err="1" smtClean="0">
                <a:latin typeface="Times New Roman"/>
                <a:cs typeface="Times New Roman"/>
              </a:rPr>
              <a:t>боданыр</a:t>
            </a:r>
            <a:r>
              <a:rPr lang="ru-RU" sz="4400" dirty="0" smtClean="0">
                <a:latin typeface="Times New Roman"/>
                <a:cs typeface="Times New Roman"/>
              </a:rPr>
              <a:t> </a:t>
            </a:r>
            <a:r>
              <a:rPr lang="ru-RU" sz="4400" dirty="0" err="1" smtClean="0">
                <a:latin typeface="Times New Roman"/>
                <a:cs typeface="Times New Roman"/>
              </a:rPr>
              <a:t>арга-мергежилин</a:t>
            </a:r>
            <a:r>
              <a:rPr lang="ru-RU" sz="4400" dirty="0" smtClean="0">
                <a:latin typeface="Times New Roman"/>
                <a:cs typeface="Times New Roman"/>
              </a:rPr>
              <a:t> </a:t>
            </a:r>
          </a:p>
          <a:p>
            <a:pPr marL="0" indent="0" algn="just">
              <a:buNone/>
            </a:pPr>
            <a:r>
              <a:rPr lang="ru-RU" sz="4400" dirty="0" err="1" smtClean="0">
                <a:latin typeface="Times New Roman"/>
                <a:cs typeface="Times New Roman"/>
              </a:rPr>
              <a:t>сайзырадып</a:t>
            </a:r>
            <a:r>
              <a:rPr lang="ru-RU" sz="4400" dirty="0" smtClean="0">
                <a:latin typeface="Times New Roman"/>
                <a:cs typeface="Times New Roman"/>
              </a:rPr>
              <a:t>, </a:t>
            </a:r>
            <a:r>
              <a:rPr lang="ru-RU" sz="4400" dirty="0" err="1" smtClean="0">
                <a:latin typeface="Times New Roman"/>
                <a:cs typeface="Times New Roman"/>
              </a:rPr>
              <a:t>чөптүг</a:t>
            </a:r>
            <a:r>
              <a:rPr lang="ru-RU" sz="4400" dirty="0" smtClean="0">
                <a:latin typeface="Times New Roman"/>
                <a:cs typeface="Times New Roman"/>
              </a:rPr>
              <a:t> </a:t>
            </a:r>
            <a:r>
              <a:rPr lang="ru-RU" sz="4400" dirty="0" err="1" smtClean="0">
                <a:latin typeface="Times New Roman"/>
                <a:cs typeface="Times New Roman"/>
              </a:rPr>
              <a:t>шиитпирни</a:t>
            </a:r>
            <a:r>
              <a:rPr lang="ru-RU" sz="4400" dirty="0" smtClean="0">
                <a:latin typeface="Times New Roman"/>
                <a:cs typeface="Times New Roman"/>
              </a:rPr>
              <a:t> </a:t>
            </a:r>
            <a:r>
              <a:rPr lang="ru-RU" sz="4400" dirty="0" err="1" smtClean="0">
                <a:latin typeface="Times New Roman"/>
                <a:cs typeface="Times New Roman"/>
              </a:rPr>
              <a:t>хүлээп</a:t>
            </a:r>
            <a:r>
              <a:rPr lang="ru-RU" sz="4400" dirty="0" smtClean="0">
                <a:latin typeface="Times New Roman"/>
                <a:cs typeface="Times New Roman"/>
              </a:rPr>
              <a:t> </a:t>
            </a:r>
            <a:r>
              <a:rPr lang="ru-RU" sz="4400" dirty="0" err="1" smtClean="0">
                <a:latin typeface="Times New Roman"/>
                <a:cs typeface="Times New Roman"/>
              </a:rPr>
              <a:t>алырынга</a:t>
            </a:r>
            <a:r>
              <a:rPr lang="ru-RU" sz="4400" dirty="0" smtClean="0">
                <a:latin typeface="Times New Roman"/>
                <a:cs typeface="Times New Roman"/>
              </a:rPr>
              <a:t> </a:t>
            </a:r>
            <a:r>
              <a:rPr lang="ru-RU" sz="4400" dirty="0" err="1" smtClean="0">
                <a:latin typeface="Times New Roman"/>
                <a:cs typeface="Times New Roman"/>
              </a:rPr>
              <a:t>чаӊчыктырып</a:t>
            </a:r>
            <a:r>
              <a:rPr lang="ru-RU" sz="4400" dirty="0" smtClean="0">
                <a:latin typeface="Times New Roman"/>
                <a:cs typeface="Times New Roman"/>
              </a:rPr>
              <a:t>, </a:t>
            </a:r>
            <a:r>
              <a:rPr lang="ru-RU" sz="4400" dirty="0" err="1" smtClean="0">
                <a:latin typeface="Times New Roman"/>
                <a:cs typeface="Times New Roman"/>
              </a:rPr>
              <a:t>янзы-бүрү</a:t>
            </a:r>
            <a:r>
              <a:rPr lang="ru-RU" sz="4400" dirty="0" smtClean="0">
                <a:latin typeface="Times New Roman"/>
                <a:cs typeface="Times New Roman"/>
              </a:rPr>
              <a:t> </a:t>
            </a:r>
            <a:r>
              <a:rPr lang="ru-RU" sz="4400" dirty="0" err="1" smtClean="0">
                <a:latin typeface="Times New Roman"/>
                <a:cs typeface="Times New Roman"/>
              </a:rPr>
              <a:t>байдалдарны</a:t>
            </a:r>
            <a:r>
              <a:rPr lang="ru-RU" sz="4400" dirty="0" smtClean="0">
                <a:latin typeface="Times New Roman"/>
                <a:cs typeface="Times New Roman"/>
              </a:rPr>
              <a:t> </a:t>
            </a:r>
            <a:r>
              <a:rPr lang="ru-RU" sz="4400" dirty="0" err="1" smtClean="0">
                <a:latin typeface="Times New Roman"/>
                <a:cs typeface="Times New Roman"/>
              </a:rPr>
              <a:t>аӊгы-аӊгы</a:t>
            </a:r>
            <a:r>
              <a:rPr lang="ru-RU" sz="4400" dirty="0" smtClean="0">
                <a:latin typeface="Times New Roman"/>
                <a:cs typeface="Times New Roman"/>
              </a:rPr>
              <a:t> </a:t>
            </a:r>
            <a:r>
              <a:rPr lang="ru-RU" sz="4400" dirty="0" err="1" smtClean="0">
                <a:latin typeface="Times New Roman"/>
                <a:cs typeface="Times New Roman"/>
              </a:rPr>
              <a:t>талазындан</a:t>
            </a:r>
            <a:r>
              <a:rPr lang="ru-RU" sz="4400" dirty="0" smtClean="0">
                <a:latin typeface="Times New Roman"/>
                <a:cs typeface="Times New Roman"/>
              </a:rPr>
              <a:t> </a:t>
            </a:r>
            <a:r>
              <a:rPr lang="ru-RU" sz="4400" dirty="0" err="1" smtClean="0">
                <a:latin typeface="Times New Roman"/>
                <a:cs typeface="Times New Roman"/>
              </a:rPr>
              <a:t>сайгарып</a:t>
            </a:r>
            <a:r>
              <a:rPr lang="ru-RU" sz="4400" dirty="0" smtClean="0">
                <a:latin typeface="Times New Roman"/>
                <a:cs typeface="Times New Roman"/>
              </a:rPr>
              <a:t> </a:t>
            </a:r>
            <a:r>
              <a:rPr lang="ru-RU" sz="4400" dirty="0" err="1" smtClean="0">
                <a:latin typeface="Times New Roman"/>
                <a:cs typeface="Times New Roman"/>
              </a:rPr>
              <a:t>билиринге</a:t>
            </a:r>
            <a:r>
              <a:rPr lang="ru-RU" sz="4400" dirty="0" smtClean="0">
                <a:latin typeface="Times New Roman"/>
                <a:cs typeface="Times New Roman"/>
              </a:rPr>
              <a:t> </a:t>
            </a:r>
            <a:r>
              <a:rPr lang="ru-RU" sz="4400" dirty="0" err="1" smtClean="0">
                <a:latin typeface="Times New Roman"/>
                <a:cs typeface="Times New Roman"/>
              </a:rPr>
              <a:t>чаӊчыктырар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98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840" y="452718"/>
            <a:ext cx="11064239" cy="1400530"/>
          </a:xfrm>
        </p:spPr>
        <p:txBody>
          <a:bodyPr/>
          <a:lstStyle/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Сайгарылгалыг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угаап-боданыышкынын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сайзырадыр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педтехнологияны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чугулазы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682240"/>
            <a:ext cx="10418128" cy="3566159"/>
          </a:xfrm>
        </p:spPr>
        <p:txBody>
          <a:bodyPr>
            <a:normAutofit/>
          </a:bodyPr>
          <a:lstStyle/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Уругларны</a:t>
            </a:r>
            <a:r>
              <a:rPr lang="ru-RU" sz="4000" dirty="0" smtClean="0">
                <a:latin typeface="Times New Roman"/>
                <a:cs typeface="Times New Roman"/>
              </a:rPr>
              <a:t>ӊ </a:t>
            </a:r>
            <a:r>
              <a:rPr lang="ru-RU" sz="4000" dirty="0" err="1" smtClean="0">
                <a:latin typeface="Times New Roman"/>
                <a:cs typeface="Times New Roman"/>
              </a:rPr>
              <a:t>ажылдаар</a:t>
            </a:r>
            <a:r>
              <a:rPr lang="ru-RU" sz="4000" dirty="0" smtClean="0">
                <a:latin typeface="Times New Roman"/>
                <a:cs typeface="Times New Roman"/>
              </a:rPr>
              <a:t> </a:t>
            </a:r>
            <a:r>
              <a:rPr lang="ru-RU" sz="4000" dirty="0" err="1" smtClean="0">
                <a:latin typeface="Times New Roman"/>
                <a:cs typeface="Times New Roman"/>
              </a:rPr>
              <a:t>арга-шинээн</a:t>
            </a:r>
            <a:r>
              <a:rPr lang="ru-RU" sz="4000" dirty="0" smtClean="0">
                <a:latin typeface="Times New Roman"/>
                <a:cs typeface="Times New Roman"/>
              </a:rPr>
              <a:t>, </a:t>
            </a:r>
            <a:r>
              <a:rPr lang="ru-RU" sz="4000" dirty="0" err="1" smtClean="0">
                <a:latin typeface="Times New Roman"/>
                <a:cs typeface="Times New Roman"/>
              </a:rPr>
              <a:t>сонуургалын</a:t>
            </a:r>
            <a:r>
              <a:rPr lang="ru-RU" sz="4000" dirty="0" smtClean="0">
                <a:latin typeface="Times New Roman"/>
                <a:cs typeface="Times New Roman"/>
              </a:rPr>
              <a:t> </a:t>
            </a:r>
            <a:r>
              <a:rPr lang="ru-RU" sz="4000" dirty="0" err="1" smtClean="0">
                <a:latin typeface="Times New Roman"/>
                <a:cs typeface="Times New Roman"/>
              </a:rPr>
              <a:t>көдүреринге</a:t>
            </a:r>
            <a:r>
              <a:rPr lang="ru-RU" sz="4000" dirty="0" smtClean="0">
                <a:latin typeface="Times New Roman"/>
                <a:cs typeface="Times New Roman"/>
              </a:rPr>
              <a:t>, </a:t>
            </a:r>
            <a:r>
              <a:rPr lang="ru-RU" sz="4000" dirty="0" err="1" smtClean="0">
                <a:latin typeface="Times New Roman"/>
                <a:cs typeface="Times New Roman"/>
              </a:rPr>
              <a:t>кичээлдерни</a:t>
            </a:r>
            <a:r>
              <a:rPr lang="ru-RU" sz="4000" dirty="0" smtClean="0">
                <a:latin typeface="Times New Roman"/>
                <a:cs typeface="Times New Roman"/>
              </a:rPr>
              <a:t> </a:t>
            </a:r>
            <a:r>
              <a:rPr lang="ru-RU" sz="4000" dirty="0" err="1" smtClean="0">
                <a:latin typeface="Times New Roman"/>
                <a:cs typeface="Times New Roman"/>
              </a:rPr>
              <a:t>бедик</a:t>
            </a:r>
            <a:r>
              <a:rPr lang="ru-RU" sz="4000" dirty="0" smtClean="0">
                <a:latin typeface="Times New Roman"/>
                <a:cs typeface="Times New Roman"/>
              </a:rPr>
              <a:t> </a:t>
            </a:r>
            <a:r>
              <a:rPr lang="ru-RU" sz="4000" dirty="0" err="1" smtClean="0">
                <a:latin typeface="Times New Roman"/>
                <a:cs typeface="Times New Roman"/>
              </a:rPr>
              <a:t>деӊнелге</a:t>
            </a:r>
            <a:r>
              <a:rPr lang="ru-RU" sz="4000" dirty="0" smtClean="0">
                <a:latin typeface="Times New Roman"/>
                <a:cs typeface="Times New Roman"/>
              </a:rPr>
              <a:t> </a:t>
            </a:r>
            <a:r>
              <a:rPr lang="ru-RU" sz="4000" dirty="0" err="1" smtClean="0">
                <a:latin typeface="Times New Roman"/>
                <a:cs typeface="Times New Roman"/>
              </a:rPr>
              <a:t>эрттиреринге</a:t>
            </a:r>
            <a:r>
              <a:rPr lang="ru-RU" sz="4000" dirty="0" smtClean="0">
                <a:latin typeface="Times New Roman"/>
                <a:cs typeface="Times New Roman"/>
              </a:rPr>
              <a:t> </a:t>
            </a:r>
            <a:r>
              <a:rPr lang="ru-RU" sz="4000" dirty="0" err="1" smtClean="0">
                <a:latin typeface="Times New Roman"/>
                <a:cs typeface="Times New Roman"/>
              </a:rPr>
              <a:t>чаа</a:t>
            </a:r>
            <a:r>
              <a:rPr lang="ru-RU" sz="4000" dirty="0" smtClean="0">
                <a:latin typeface="Times New Roman"/>
                <a:cs typeface="Times New Roman"/>
              </a:rPr>
              <a:t> </a:t>
            </a:r>
            <a:r>
              <a:rPr lang="ru-RU" sz="4000" dirty="0" err="1" smtClean="0">
                <a:latin typeface="Times New Roman"/>
                <a:cs typeface="Times New Roman"/>
              </a:rPr>
              <a:t>билигни</a:t>
            </a:r>
            <a:r>
              <a:rPr lang="ru-RU" sz="4000" dirty="0" smtClean="0">
                <a:latin typeface="Times New Roman"/>
                <a:cs typeface="Times New Roman"/>
              </a:rPr>
              <a:t> </a:t>
            </a:r>
            <a:r>
              <a:rPr lang="ru-RU" sz="4000" dirty="0" err="1" smtClean="0">
                <a:latin typeface="Times New Roman"/>
                <a:cs typeface="Times New Roman"/>
              </a:rPr>
              <a:t>чедип</a:t>
            </a:r>
            <a:r>
              <a:rPr lang="ru-RU" sz="4000" dirty="0" smtClean="0">
                <a:latin typeface="Times New Roman"/>
                <a:cs typeface="Times New Roman"/>
              </a:rPr>
              <a:t> </a:t>
            </a:r>
            <a:r>
              <a:rPr lang="ru-RU" sz="4000" dirty="0" err="1" smtClean="0">
                <a:latin typeface="Times New Roman"/>
                <a:cs typeface="Times New Roman"/>
              </a:rPr>
              <a:t>алыр</a:t>
            </a:r>
            <a:r>
              <a:rPr lang="ru-RU" sz="4000" dirty="0" smtClean="0">
                <a:latin typeface="Times New Roman"/>
                <a:cs typeface="Times New Roman"/>
              </a:rPr>
              <a:t> </a:t>
            </a:r>
            <a:r>
              <a:rPr lang="ru-RU" sz="4000" dirty="0" err="1" smtClean="0">
                <a:latin typeface="Times New Roman"/>
                <a:cs typeface="Times New Roman"/>
              </a:rPr>
              <a:t>дээш</a:t>
            </a:r>
            <a:r>
              <a:rPr lang="ru-RU" sz="4000" dirty="0" smtClean="0">
                <a:latin typeface="Times New Roman"/>
                <a:cs typeface="Times New Roman"/>
              </a:rPr>
              <a:t> </a:t>
            </a:r>
            <a:r>
              <a:rPr lang="ru-RU" sz="4000" dirty="0" err="1" smtClean="0">
                <a:latin typeface="Times New Roman"/>
                <a:cs typeface="Times New Roman"/>
              </a:rPr>
              <a:t>кезээде</a:t>
            </a:r>
            <a:r>
              <a:rPr lang="ru-RU" sz="4000" dirty="0" smtClean="0">
                <a:latin typeface="Times New Roman"/>
                <a:cs typeface="Times New Roman"/>
              </a:rPr>
              <a:t> </a:t>
            </a:r>
            <a:r>
              <a:rPr lang="ru-RU" sz="4000" dirty="0" err="1" smtClean="0">
                <a:latin typeface="Times New Roman"/>
                <a:cs typeface="Times New Roman"/>
              </a:rPr>
              <a:t>дилээшкинге</a:t>
            </a:r>
            <a:r>
              <a:rPr lang="ru-RU" sz="4000" dirty="0" smtClean="0">
                <a:latin typeface="Times New Roman"/>
                <a:cs typeface="Times New Roman"/>
              </a:rPr>
              <a:t> </a:t>
            </a:r>
            <a:r>
              <a:rPr lang="ru-RU" sz="4000" dirty="0" err="1" smtClean="0">
                <a:latin typeface="Times New Roman"/>
                <a:cs typeface="Times New Roman"/>
              </a:rPr>
              <a:t>турары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29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722929" cy="140053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Кыйгырыышкын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чадазы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320" y="2052918"/>
            <a:ext cx="11109960" cy="4195481"/>
          </a:xfrm>
        </p:spPr>
        <p:txBody>
          <a:bodyPr/>
          <a:lstStyle/>
          <a:p>
            <a:r>
              <a:rPr lang="ru-RU" dirty="0"/>
              <a:t>	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Билигни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шилилгелиг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тургузарынга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болгаш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кичээлди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ӊ тема,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сорулгазын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уруглар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боттары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илередип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тыварынга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чаа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билигни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чедип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алыр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дээш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сонуургалын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көдүреринге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ажыглаар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0322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256329" cy="1400530"/>
          </a:xfrm>
        </p:spPr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Бирги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чадага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ажыглап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болур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аргалар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478281"/>
            <a:ext cx="10896600" cy="4648200"/>
          </a:xfrm>
        </p:spPr>
        <p:txBody>
          <a:bodyPr>
            <a:noAutofit/>
          </a:bodyPr>
          <a:lstStyle/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«Кластер»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Дүлгүүр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сөс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» 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Бодалдар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савазы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»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Шын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»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болгаш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 «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Шын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эвес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»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бадыткалдар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Чурулга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аайы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-биле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даап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бодаары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»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Чоорту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билип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каары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»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3600" dirty="0" err="1" smtClean="0">
                <a:latin typeface="Times New Roman"/>
                <a:ea typeface="Calibri"/>
                <a:cs typeface="Times New Roman"/>
              </a:rPr>
              <a:t>Демдеглелдер</a:t>
            </a:r>
            <a:r>
              <a:rPr lang="ru-RU" sz="36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сеткүүлү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»…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о.ө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1457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Билип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алыышкын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чадазы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8680" y="1706880"/>
            <a:ext cx="10622280" cy="4541519"/>
          </a:xfrm>
        </p:spPr>
        <p:txBody>
          <a:bodyPr>
            <a:normAutofit/>
          </a:bodyPr>
          <a:lstStyle/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Чаа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билиишкиннерни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чедип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ап,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оларны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өөренген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билиглери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-биле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холбаштырып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утказын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билип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алыры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.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114300" indent="0" algn="just">
              <a:lnSpc>
                <a:spcPct val="115000"/>
              </a:lnSpc>
              <a:buNone/>
            </a:pP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1143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Ук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чадага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эӊ-не кол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чүүл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– БОТ АЖЫЛ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8293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088689" cy="1400530"/>
          </a:xfrm>
        </p:spPr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Ийиги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чадага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чедимчелиг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ажыглап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болур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аргалар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320" y="2052918"/>
            <a:ext cx="10789920" cy="4195481"/>
          </a:xfrm>
        </p:spPr>
        <p:txBody>
          <a:bodyPr>
            <a:normAutofit fontScale="92500" lnSpcReduction="10000"/>
          </a:bodyPr>
          <a:lstStyle/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3600" dirty="0" err="1">
                <a:latin typeface="Times New Roman"/>
                <a:ea typeface="Calibri"/>
                <a:cs typeface="Times New Roman"/>
              </a:rPr>
              <a:t>Сөзүглел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-биле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ажылдаарыны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ӊ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янзы-бүрү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аргалары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Лекция (реферат,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дыӊнадыглыр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)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дыӊнаары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3600" dirty="0" err="1">
                <a:latin typeface="Times New Roman"/>
                <a:ea typeface="Calibri"/>
                <a:cs typeface="Times New Roman"/>
              </a:rPr>
              <a:t>Видеобижилгелер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3600" dirty="0" err="1" smtClean="0">
                <a:latin typeface="Times New Roman"/>
                <a:ea typeface="Calibri"/>
                <a:cs typeface="Times New Roman"/>
              </a:rPr>
              <a:t>видеофильмнер</a:t>
            </a:r>
            <a:r>
              <a:rPr lang="ru-RU" sz="36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көрүлдези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Презентация (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чогаадыкчы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ажылдар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)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камгалаары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3600" dirty="0" err="1">
                <a:latin typeface="Times New Roman"/>
                <a:ea typeface="Calibri"/>
                <a:cs typeface="Times New Roman"/>
              </a:rPr>
              <a:t>Төлевилел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 (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шинчилел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)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ажылдар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камгалаары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Инсерт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»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аргазы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дээш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 err="1">
                <a:latin typeface="Times New Roman"/>
                <a:ea typeface="Calibri"/>
                <a:cs typeface="Times New Roman"/>
              </a:rPr>
              <a:t>о.ө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85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Бот-</a:t>
            </a:r>
            <a:r>
              <a:rPr lang="ru-RU" b="1" dirty="0" err="1" smtClean="0">
                <a:latin typeface="Times New Roman"/>
                <a:cs typeface="Times New Roman"/>
              </a:rPr>
              <a:t>үнелел</a:t>
            </a:r>
            <a:r>
              <a:rPr lang="ru-RU" b="1" dirty="0" smtClean="0">
                <a:latin typeface="Times New Roman"/>
                <a:cs typeface="Times New Roman"/>
              </a:rPr>
              <a:t> </a:t>
            </a:r>
            <a:r>
              <a:rPr lang="ru-RU" b="1" dirty="0" err="1" smtClean="0">
                <a:latin typeface="Times New Roman"/>
                <a:cs typeface="Times New Roman"/>
              </a:rPr>
              <a:t>чадазы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7240" y="1478280"/>
            <a:ext cx="10591800" cy="4770119"/>
          </a:xfrm>
        </p:spPr>
        <p:txBody>
          <a:bodyPr>
            <a:normAutofit fontScale="92500" lnSpcReduction="20000"/>
          </a:bodyPr>
          <a:lstStyle/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Чедип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алган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билиглерин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бодунуу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ӊ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кылдыр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үнелеп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өөреникчи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бүрүзүнү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ӊ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өөренип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турар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материалынга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бот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хамаарылгазын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илередиринге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чаӊчыктырар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;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sz="4000" b="1" dirty="0">
                <a:latin typeface="Times New Roman"/>
                <a:ea typeface="Calibri"/>
                <a:cs typeface="Times New Roman"/>
              </a:rPr>
              <a:t>Бот-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үнелел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билиглерни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системалыг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болдурарынга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чаа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идея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тургузарынга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база 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мурнунда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салдынган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сорулгаларны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шиитпирлээринче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угланган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болур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.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11430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4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311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334</TotalTime>
  <Words>602</Words>
  <Application>Microsoft Office PowerPoint</Application>
  <PresentationFormat>Широкоэкранный</PresentationFormat>
  <Paragraphs>126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Century Gothic</vt:lpstr>
      <vt:lpstr>Symbol</vt:lpstr>
      <vt:lpstr>Times New Roman</vt:lpstr>
      <vt:lpstr>Wingdings 3</vt:lpstr>
      <vt:lpstr>Ион</vt:lpstr>
      <vt:lpstr>Тюлюш Чодураа         Минчей-ооловна  </vt:lpstr>
      <vt:lpstr>     </vt:lpstr>
      <vt:lpstr>  Сайгарылгалыг угаап-боданыышкынын сайзырадыр педтехнологияныӊ кол сорулгазы:</vt:lpstr>
      <vt:lpstr>Сайгарылгалыг угаап-боданыышкынын сайзырадыр педтехнологияныӊ чугулазы:</vt:lpstr>
      <vt:lpstr>1. Кыйгырыышкын чадазы</vt:lpstr>
      <vt:lpstr>Бирги чадага ажыглап болур аргалар:</vt:lpstr>
      <vt:lpstr>2. Билип алыышкын чадазы</vt:lpstr>
      <vt:lpstr>Ийиги чадага чедимчелиг ажыглап болур аргалар:</vt:lpstr>
      <vt:lpstr>3. Бот-үнелел чадазы</vt:lpstr>
      <vt:lpstr>Үшкү чадага ажыглаар аргалар:</vt:lpstr>
      <vt:lpstr>    Практиктиг кезээ</vt:lpstr>
      <vt:lpstr>«Шын» болгаш «Шын эвес» бадыткалдар</vt:lpstr>
      <vt:lpstr>Презентация PowerPoint</vt:lpstr>
      <vt:lpstr>Сөзүглел-биле ажылдаарының чамдык аргалары: </vt:lpstr>
      <vt:lpstr>Доктаашкынныг номчулга</vt:lpstr>
      <vt:lpstr> Ук арганы доктаамал ажыглаарыныӊ чедимчелии:</vt:lpstr>
      <vt:lpstr>Бот-үнелел Салим Сүрүӊ-оол «Ус-кушкаш» 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Тыва дыл эртеминге мастер-класс</dc:title>
  <dc:creator>Windows M-1</dc:creator>
  <cp:lastModifiedBy>Пользователь</cp:lastModifiedBy>
  <cp:revision>35</cp:revision>
  <dcterms:created xsi:type="dcterms:W3CDTF">2018-04-26T08:24:21Z</dcterms:created>
  <dcterms:modified xsi:type="dcterms:W3CDTF">2024-03-27T18:11:27Z</dcterms:modified>
</cp:coreProperties>
</file>