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9" autoAdjust="0"/>
  </p:normalViewPr>
  <p:slideViewPr>
    <p:cSldViewPr>
      <p:cViewPr>
        <p:scale>
          <a:sx n="87" d="100"/>
          <a:sy n="87" d="100"/>
        </p:scale>
        <p:origin x="-384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73AF51-CDAD-4B3B-B99E-A7D73967C21D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0348E9F-BFFC-4867-9AE7-65B429501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699804"/>
            <a:ext cx="6696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272808" cy="14700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D:\Владими\вова\проект по англискому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621588" cy="4467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5517232"/>
            <a:ext cx="8136904" cy="1008112"/>
          </a:xfrm>
        </p:spPr>
        <p:txBody>
          <a:bodyPr>
            <a:normAutofit/>
          </a:bodyPr>
          <a:lstStyle/>
          <a:p>
            <a:r>
              <a:rPr lang="en-US" dirty="0" smtClean="0"/>
              <a:t>d</a:t>
            </a:r>
            <a:r>
              <a:rPr lang="en-US" dirty="0"/>
              <a:t>) computers provide jobs to large numbers of people, creating new infrastructure of the modern </a:t>
            </a:r>
            <a:r>
              <a:rPr lang="en-US" dirty="0" smtClean="0"/>
              <a:t>world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/>
              </a:rPr>
              <a:t>3. Computer in modern life</a:t>
            </a:r>
            <a:r>
              <a:rPr lang="en-US" b="1" dirty="0" smtClean="0">
                <a:effectLst/>
              </a:rPr>
              <a:t>:</a:t>
            </a:r>
            <a:endParaRPr lang="ru-RU" dirty="0"/>
          </a:p>
        </p:txBody>
      </p:sp>
      <p:pic>
        <p:nvPicPr>
          <p:cNvPr id="11266" name="Picture 2" descr="D:\Владими\вова\проект по англискому\e17edf_ffc5582e15cc4b4eb34b3fbc927531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826968" cy="3884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444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00808"/>
            <a:ext cx="3466728" cy="4395192"/>
          </a:xfrm>
        </p:spPr>
        <p:txBody>
          <a:bodyPr/>
          <a:lstStyle/>
          <a:p>
            <a:r>
              <a:rPr lang="en-US" dirty="0"/>
              <a:t>Computer helps me to find necessary information for learning, as well as books, music, educational programs, pictures, e-mail, all the information written above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/>
              </a:rPr>
              <a:t>4. Computer in my life </a:t>
            </a:r>
            <a:endParaRPr lang="ru-RU" dirty="0"/>
          </a:p>
        </p:txBody>
      </p:sp>
      <p:pic>
        <p:nvPicPr>
          <p:cNvPr id="8195" name="Picture 3" descr="D:\Владими\вова\проект по англискому\1401406729_izobretatel-pervogo-kompyuter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00808"/>
            <a:ext cx="4593952" cy="3701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242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1710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Thank you for your attention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  <a:p>
            <a:pPr marL="0" indent="0" algn="ctr">
              <a:buNone/>
            </a:pPr>
            <a:endParaRPr lang="en-US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US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                   Teacher: </a:t>
            </a:r>
            <a:r>
              <a:rPr lang="en-US" sz="4000" b="1" dirty="0" err="1" smtClean="0">
                <a:solidFill>
                  <a:schemeClr val="accent1">
                    <a:lumMod val="50000"/>
                  </a:schemeClr>
                </a:solidFill>
              </a:rPr>
              <a:t>Cherkasova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 T.E.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smtClean="0">
                <a:solidFill>
                  <a:schemeClr val="bg2">
                    <a:lumMod val="75000"/>
                  </a:schemeClr>
                </a:solidFill>
              </a:rPr>
              <a:t>Aleksandrenkova Lisa                      </a:t>
            </a:r>
            <a:r>
              <a:rPr lang="ru-RU" smtClean="0">
                <a:solidFill>
                  <a:schemeClr val="bg2">
                    <a:lumMod val="75000"/>
                  </a:schemeClr>
                </a:solidFill>
              </a:rPr>
              <a:t>8В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844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772816"/>
            <a:ext cx="4042792" cy="4525963"/>
          </a:xfrm>
        </p:spPr>
        <p:txBody>
          <a:bodyPr>
            <a:normAutofit/>
          </a:bodyPr>
          <a:lstStyle/>
          <a:p>
            <a:r>
              <a:rPr lang="en-US" sz="2400" dirty="0"/>
              <a:t>He was born in 1</a:t>
            </a:r>
            <a:r>
              <a:rPr lang="ru-RU" sz="2400" dirty="0"/>
              <a:t>79</a:t>
            </a:r>
            <a:r>
              <a:rPr lang="en-US" sz="2400" dirty="0"/>
              <a:t>1.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the childhood Charles dismantled mechanical toys. </a:t>
            </a:r>
            <a:endParaRPr lang="ru-RU" sz="2400" dirty="0"/>
          </a:p>
          <a:p>
            <a:r>
              <a:rPr lang="en-US" sz="2400" dirty="0"/>
              <a:t>He studied at the Academy in Enfield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Thanks to an extensive mathematical library there, Babbage fell in love with science.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1. Biography of Charles </a:t>
            </a:r>
            <a:r>
              <a:rPr lang="en-US" b="1" dirty="0" smtClean="0"/>
              <a:t>Babbage</a:t>
            </a:r>
            <a:endParaRPr lang="ru-RU" dirty="0"/>
          </a:p>
        </p:txBody>
      </p:sp>
      <p:pic>
        <p:nvPicPr>
          <p:cNvPr id="2050" name="Picture 2" descr="D:\Владими\вова\проект по англискому\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572325" cy="4138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61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72816"/>
            <a:ext cx="3734097" cy="4572000"/>
          </a:xfrm>
        </p:spPr>
        <p:txBody>
          <a:bodyPr>
            <a:normAutofit/>
          </a:bodyPr>
          <a:lstStyle/>
          <a:p>
            <a:r>
              <a:rPr lang="en-US" sz="2400" dirty="0"/>
              <a:t>In 1810 Charles entered Trinity College in Cambridge. </a:t>
            </a:r>
            <a:endParaRPr lang="en-US" sz="2400" dirty="0" smtClean="0"/>
          </a:p>
          <a:p>
            <a:pPr marL="0" indent="0">
              <a:buNone/>
            </a:pPr>
            <a:endParaRPr lang="ru-RU" sz="2400" dirty="0"/>
          </a:p>
          <a:p>
            <a:r>
              <a:rPr lang="en-US" sz="2400" dirty="0"/>
              <a:t>He was appointed Professor of mathematics at Cambridge. 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Biography of Charles Babbage</a:t>
            </a:r>
            <a:endParaRPr lang="ru-RU" dirty="0"/>
          </a:p>
        </p:txBody>
      </p:sp>
      <p:pic>
        <p:nvPicPr>
          <p:cNvPr id="5" name="Picture 3" descr="D:\Владими\вова\проект по англискому\babbag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032448" cy="46713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7629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12160" y="1772816"/>
            <a:ext cx="2837125" cy="2883200"/>
          </a:xfrm>
        </p:spPr>
        <p:txBody>
          <a:bodyPr>
            <a:normAutofit/>
          </a:bodyPr>
          <a:lstStyle/>
          <a:p>
            <a:r>
              <a:rPr lang="en-US" sz="2400" dirty="0"/>
              <a:t>Charles Babbage </a:t>
            </a:r>
            <a:r>
              <a:rPr lang="en-US" sz="2400" dirty="0" smtClean="0"/>
              <a:t>created </a:t>
            </a:r>
            <a:r>
              <a:rPr lang="en-US" sz="2400" dirty="0"/>
              <a:t>a "differencing machine" and decided to make the most.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/>
              </a:rPr>
              <a:t>2. Creation of </a:t>
            </a:r>
            <a:r>
              <a:rPr lang="en-US" b="1" dirty="0" smtClean="0">
                <a:effectLst/>
              </a:rPr>
              <a:t>computer</a:t>
            </a:r>
            <a:endParaRPr lang="ru-RU" dirty="0"/>
          </a:p>
        </p:txBody>
      </p:sp>
      <p:pic>
        <p:nvPicPr>
          <p:cNvPr id="4098" name="Picture 2" descr="D:\Владими\вова\проект по англискому\scheutz_cal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1" y="1772816"/>
            <a:ext cx="5491809" cy="2883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520351" y="4941168"/>
            <a:ext cx="5491809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A</a:t>
            </a:r>
            <a:r>
              <a:rPr lang="en-US" sz="2800" b="1" dirty="0" smtClean="0"/>
              <a:t> small differencing machine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58315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556792"/>
            <a:ext cx="2890664" cy="4572000"/>
          </a:xfrm>
        </p:spPr>
        <p:txBody>
          <a:bodyPr>
            <a:normAutofit/>
          </a:bodyPr>
          <a:lstStyle/>
          <a:p>
            <a:r>
              <a:rPr lang="en-US" sz="2400" dirty="0"/>
              <a:t>In 1834, Charles began to develop a programmable analytical machine, prototype of modern computer.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Babbage </a:t>
            </a:r>
            <a:r>
              <a:rPr lang="en-US" sz="2400" dirty="0"/>
              <a:t>died in 1871.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2. Creation of computer</a:t>
            </a:r>
            <a:endParaRPr lang="ru-RU" dirty="0"/>
          </a:p>
        </p:txBody>
      </p:sp>
      <p:pic>
        <p:nvPicPr>
          <p:cNvPr id="5122" name="Picture 2" descr="D:\Владими\вова\проект по англискому\babbageMach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988" y="1628800"/>
            <a:ext cx="5366629" cy="40241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3419988" y="5733256"/>
            <a:ext cx="5366629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A</a:t>
            </a:r>
            <a:r>
              <a:rPr lang="en-US" sz="2800" b="1" dirty="0" smtClean="0"/>
              <a:t> big differencing machine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0962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76056" y="1524000"/>
            <a:ext cx="36004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He left drawings of analytical machine and some notes.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1888 the son of Charles created the primary site of the analytical machine. 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car was created in 1906, the company Monroe.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2. Creation of computer</a:t>
            </a:r>
            <a:endParaRPr lang="ru-RU" dirty="0"/>
          </a:p>
        </p:txBody>
      </p:sp>
      <p:pic>
        <p:nvPicPr>
          <p:cNvPr id="6146" name="Picture 2" descr="D:\Владими\вова\проект по англискому\Chapter_2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1"/>
            <a:ext cx="4464496" cy="339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467545" y="5114326"/>
            <a:ext cx="4464496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A</a:t>
            </a:r>
            <a:r>
              <a:rPr lang="en-US" sz="2800" b="1" dirty="0" smtClean="0"/>
              <a:t> </a:t>
            </a:r>
            <a:r>
              <a:rPr lang="en-US" sz="2800" b="1" dirty="0"/>
              <a:t>analytical machine 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89681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28800"/>
            <a:ext cx="3178696" cy="4467200"/>
          </a:xfrm>
        </p:spPr>
        <p:txBody>
          <a:bodyPr>
            <a:normAutofit/>
          </a:bodyPr>
          <a:lstStyle/>
          <a:p>
            <a:r>
              <a:rPr lang="en-US" dirty="0"/>
              <a:t>The talented inventor and mathematician left a huge mark in history, that's why Babbage is called the inventor of the first computer</a:t>
            </a:r>
            <a:r>
              <a:rPr lang="en-US" dirty="0" smtClean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2. Creation of computer</a:t>
            </a:r>
            <a:endParaRPr lang="ru-RU" dirty="0"/>
          </a:p>
        </p:txBody>
      </p:sp>
      <p:pic>
        <p:nvPicPr>
          <p:cNvPr id="7170" name="Picture 2" descr="D:\Владими\вова\проект по англискому\pt_983_4279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28800"/>
            <a:ext cx="4638075" cy="34093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3971798" y="5301208"/>
            <a:ext cx="4464496" cy="100811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Bill </a:t>
            </a:r>
            <a:r>
              <a:rPr lang="en-US" sz="2800" b="1" dirty="0" smtClean="0"/>
              <a:t>Gates </a:t>
            </a:r>
            <a:r>
              <a:rPr lang="en-US" sz="2800" b="1" dirty="0"/>
              <a:t>against 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the </a:t>
            </a:r>
            <a:r>
              <a:rPr lang="en-US" sz="2800" b="1" dirty="0"/>
              <a:t>machine Babbage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54647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4725144"/>
            <a:ext cx="8136904" cy="151487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a) modern science and technology are possible only because of computer </a:t>
            </a:r>
            <a:endParaRPr lang="en-US" sz="2400" dirty="0" smtClean="0"/>
          </a:p>
          <a:p>
            <a:r>
              <a:rPr lang="en-US" sz="2400" dirty="0"/>
              <a:t>b) computers are used in many modern devices, from TVs to </a:t>
            </a:r>
            <a:r>
              <a:rPr lang="en-US" sz="2400" dirty="0" smtClean="0"/>
              <a:t>watches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/>
              </a:rPr>
              <a:t>3. Computer in modern life</a:t>
            </a:r>
            <a:r>
              <a:rPr lang="en-US" b="1" dirty="0" smtClean="0">
                <a:effectLst/>
              </a:rPr>
              <a:t>:</a:t>
            </a:r>
            <a:endParaRPr lang="ru-RU" dirty="0"/>
          </a:p>
        </p:txBody>
      </p:sp>
      <p:pic>
        <p:nvPicPr>
          <p:cNvPr id="9218" name="Picture 2" descr="D:\Владими\вова\проект по англискому\000005194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18320"/>
            <a:ext cx="4870375" cy="31961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414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5157192"/>
            <a:ext cx="8136904" cy="938808"/>
          </a:xfrm>
        </p:spPr>
        <p:txBody>
          <a:bodyPr/>
          <a:lstStyle/>
          <a:p>
            <a:r>
              <a:rPr lang="ru-RU" dirty="0"/>
              <a:t>с</a:t>
            </a:r>
            <a:r>
              <a:rPr lang="en-US" dirty="0"/>
              <a:t>) personal computers provide access to vast amounts of information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/>
              </a:rPr>
              <a:t>3. Computer in modern life</a:t>
            </a:r>
            <a:r>
              <a:rPr lang="en-US" b="1" dirty="0" smtClean="0">
                <a:effectLst/>
              </a:rPr>
              <a:t>:</a:t>
            </a:r>
            <a:endParaRPr lang="ru-RU" dirty="0"/>
          </a:p>
        </p:txBody>
      </p:sp>
      <p:pic>
        <p:nvPicPr>
          <p:cNvPr id="10242" name="Picture 2" descr="D:\Владими\вова\проект по англискому\elektronnaya-biblioteka-1440x564_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905559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693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114</TotalTime>
  <Words>330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1. Biography of Charles Babbage</vt:lpstr>
      <vt:lpstr>1. Biography of Charles Babbage</vt:lpstr>
      <vt:lpstr>2. Creation of computer</vt:lpstr>
      <vt:lpstr>2. Creation of computer</vt:lpstr>
      <vt:lpstr>2. Creation of computer</vt:lpstr>
      <vt:lpstr>2. Creation of computer</vt:lpstr>
      <vt:lpstr>3. Computer in modern life:</vt:lpstr>
      <vt:lpstr>3. Computer in modern life:</vt:lpstr>
      <vt:lpstr>3. Computer in modern life:</vt:lpstr>
      <vt:lpstr>4. Computer in my life </vt:lpstr>
      <vt:lpstr>Aleksandrenkova Lisa                      8В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Черкасова</cp:lastModifiedBy>
  <cp:revision>12</cp:revision>
  <dcterms:created xsi:type="dcterms:W3CDTF">2015-12-02T06:13:55Z</dcterms:created>
  <dcterms:modified xsi:type="dcterms:W3CDTF">2016-11-12T15:40:43Z</dcterms:modified>
</cp:coreProperties>
</file>