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60" r:id="rId4"/>
    <p:sldId id="258" r:id="rId5"/>
    <p:sldId id="264" r:id="rId6"/>
    <p:sldId id="261" r:id="rId7"/>
    <p:sldId id="262" r:id="rId8"/>
    <p:sldId id="263" r:id="rId9"/>
    <p:sldId id="259" r:id="rId10"/>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A40000"/>
    <a:srgbClr val="002600"/>
    <a:srgbClr val="001A00"/>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snapToGrid="0">
      <p:cViewPr varScale="1">
        <p:scale>
          <a:sx n="69" d="100"/>
          <a:sy n="69" d="100"/>
        </p:scale>
        <p:origin x="-1194" y="-9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Pr>
        <a:blipFill dpi="0" rotWithShape="1">
          <a:blip r:embed="rId2" cstate="print">
            <a:lum/>
          </a:blip>
          <a:srcRect/>
          <a:stretch>
            <a:fillRect t="-6000" b="-6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410777"/>
            <a:ext cx="7772400" cy="1470025"/>
          </a:xfrm>
        </p:spPr>
        <p:txBody>
          <a:bodyPr>
            <a:scene3d>
              <a:camera prst="orthographicFront"/>
              <a:lightRig rig="soft" dir="tl">
                <a:rot lat="0" lon="0" rev="0"/>
              </a:lightRig>
            </a:scene3d>
            <a:sp3d contourW="25400" prstMaterial="matte">
              <a:bevelT w="25400" h="55880" prst="artDeco"/>
              <a:contourClr>
                <a:schemeClr val="accent2">
                  <a:tint val="20000"/>
                </a:schemeClr>
              </a:contourClr>
            </a:sp3d>
          </a:bodyPr>
          <a:lstStyle>
            <a:lvl1pPr>
              <a:defRPr sz="4800" b="1" cap="none" spc="50">
                <a:ln w="11430"/>
                <a:solidFill>
                  <a:srgbClr val="C00000"/>
                </a:solidFill>
                <a:effectLst>
                  <a:outerShdw blurRad="76200" dist="50800" dir="5400000" algn="tl" rotWithShape="0">
                    <a:srgbClr val="000000">
                      <a:alpha val="65000"/>
                    </a:srgbClr>
                  </a:outerShdw>
                </a:effectLst>
              </a:defRPr>
            </a:lvl1pPr>
          </a:lstStyle>
          <a:p>
            <a:r>
              <a:rPr lang="ru-RU" dirty="0" smtClean="0"/>
              <a:t>Образец заголовка</a:t>
            </a:r>
            <a:endParaRPr lang="ru-RU" dirty="0"/>
          </a:p>
        </p:txBody>
      </p:sp>
      <p:sp>
        <p:nvSpPr>
          <p:cNvPr id="3" name="Подзаголовок 2"/>
          <p:cNvSpPr>
            <a:spLocks noGrp="1"/>
          </p:cNvSpPr>
          <p:nvPr>
            <p:ph type="subTitle" idx="1"/>
          </p:nvPr>
        </p:nvSpPr>
        <p:spPr>
          <a:xfrm>
            <a:off x="1371600" y="2166552"/>
            <a:ext cx="6400800" cy="1752600"/>
          </a:xfrm>
        </p:spPr>
        <p:txBody>
          <a:bodyPr>
            <a:scene3d>
              <a:camera prst="orthographicFront"/>
              <a:lightRig rig="soft" dir="tl">
                <a:rot lat="0" lon="0" rev="0"/>
              </a:lightRig>
            </a:scene3d>
            <a:sp3d contourW="25400" prstMaterial="matte">
              <a:bevelT w="25400" h="55880" prst="artDeco"/>
              <a:contourClr>
                <a:schemeClr val="accent2">
                  <a:tint val="20000"/>
                </a:schemeClr>
              </a:contourClr>
            </a:sp3d>
          </a:bodyPr>
          <a:lstStyle>
            <a:lvl1pPr marL="0" indent="0" algn="ctr">
              <a:buNone/>
              <a:defRPr b="1" cap="none" spc="50">
                <a:ln w="11430"/>
                <a:solidFill>
                  <a:srgbClr val="002600"/>
                </a:solidFill>
                <a:effectLst>
                  <a:outerShdw blurRad="76200" dist="50800" dir="5400000" algn="tl" rotWithShape="0">
                    <a:srgbClr val="000000">
                      <a:alpha val="65000"/>
                    </a:srgbClr>
                  </a:outerShdw>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dirty="0" smtClean="0"/>
              <a:t>Образец подзаголовка</a:t>
            </a:r>
            <a:endParaRPr lang="ru-RU" dirty="0"/>
          </a:p>
        </p:txBody>
      </p:sp>
      <p:sp>
        <p:nvSpPr>
          <p:cNvPr id="4" name="Дата 3"/>
          <p:cNvSpPr>
            <a:spLocks noGrp="1"/>
          </p:cNvSpPr>
          <p:nvPr>
            <p:ph type="dt" sz="half" idx="10"/>
          </p:nvPr>
        </p:nvSpPr>
        <p:spPr/>
        <p:txBody>
          <a:bodyPr/>
          <a:lstStyle>
            <a:lvl1pPr>
              <a:defRPr/>
            </a:lvl1pPr>
          </a:lstStyle>
          <a:p>
            <a:pPr>
              <a:defRPr/>
            </a:pPr>
            <a:fld id="{DF0E99BC-4097-43CC-9D13-75ABF74C2ACB}" type="datetimeFigureOut">
              <a:rPr lang="ru-RU"/>
              <a:pPr>
                <a:defRPr/>
              </a:pPr>
              <a:t>01.01.2006</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E4BFF09C-691A-44BD-B587-E9F27112F1A9}" type="slidenum">
              <a:rPr lang="ru-RU"/>
              <a:pPr>
                <a:defRPr/>
              </a:pPr>
              <a:t>‹#›</a:t>
            </a:fld>
            <a:endParaRPr lang="ru-RU"/>
          </a:p>
        </p:txBody>
      </p:sp>
    </p:spTree>
  </p:cSld>
  <p:clrMapOvr>
    <a:masterClrMapping/>
  </p:clrMapOvr>
  <mc:AlternateContent xmlns:mc="http://schemas.openxmlformats.org/markup-compatibility/2006">
    <mc:Choice xmlns="" xmlns:p14="http://schemas.microsoft.com/office/powerpoint/2010/main" Requires="p14">
      <p:transition spd="slow" p14:dur="1500">
        <p:split orient="vert"/>
      </p:transition>
    </mc:Choice>
    <mc:Fallback>
      <p:transition spd="slow">
        <p:split orient="vert"/>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7CD5A58B-BAEE-4B7F-BE21-9465A7B97683}" type="datetimeFigureOut">
              <a:rPr lang="ru-RU"/>
              <a:pPr>
                <a:defRPr/>
              </a:pPr>
              <a:t>01.01.2006</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5D4676DD-BE0C-4A55-99AD-14FB74E9FD7E}" type="slidenum">
              <a:rPr lang="ru-RU"/>
              <a:pPr>
                <a:defRPr/>
              </a:pPr>
              <a:t>‹#›</a:t>
            </a:fld>
            <a:endParaRPr lang="ru-RU"/>
          </a:p>
        </p:txBody>
      </p:sp>
      <p:sp>
        <p:nvSpPr>
          <p:cNvPr id="9" name="Рамка 8"/>
          <p:cNvSpPr/>
          <p:nvPr userDrawn="1"/>
        </p:nvSpPr>
        <p:spPr>
          <a:xfrm>
            <a:off x="0" y="0"/>
            <a:ext cx="9144000" cy="6876000"/>
          </a:xfrm>
          <a:prstGeom prst="frame">
            <a:avLst>
              <a:gd name="adj1" fmla="val 3921"/>
            </a:avLst>
          </a:prstGeom>
          <a:gradFill flip="none" rotWithShape="1">
            <a:gsLst>
              <a:gs pos="23000">
                <a:schemeClr val="bg1"/>
              </a:gs>
              <a:gs pos="55000">
                <a:srgbClr val="0070C0"/>
              </a:gs>
              <a:gs pos="0">
                <a:srgbClr val="C00000"/>
              </a:gs>
              <a:gs pos="75000">
                <a:srgbClr val="0070C0"/>
              </a:gs>
              <a:gs pos="100000">
                <a:srgbClr val="C00000"/>
              </a:gs>
              <a:gs pos="85000">
                <a:schemeClr val="bg1"/>
              </a:gs>
            </a:gsLst>
            <a:path path="circle">
              <a:fillToRect r="100000" b="100000"/>
            </a:path>
            <a:tileRect l="-100000" t="-100000"/>
          </a:gradFill>
          <a:ln>
            <a:noFill/>
          </a:ln>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chemeClr val="tx1"/>
              </a:solidFill>
            </a:endParaRPr>
          </a:p>
        </p:txBody>
      </p:sp>
    </p:spTree>
  </p:cSld>
  <p:clrMapOvr>
    <a:masterClrMapping/>
  </p:clrMapOvr>
  <mc:AlternateContent xmlns:mc="http://schemas.openxmlformats.org/markup-compatibility/2006">
    <mc:Choice xmlns="" xmlns:p14="http://schemas.microsoft.com/office/powerpoint/2010/main" Requires="p14">
      <p:transition spd="slow" p14:dur="1500">
        <p:split orient="vert"/>
      </p:transition>
    </mc:Choice>
    <mc:Fallback>
      <p:transition spd="slow">
        <p:split orient="vert"/>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4A4CA539-49EF-4014-A309-4AF50D555532}" type="datetimeFigureOut">
              <a:rPr lang="ru-RU"/>
              <a:pPr>
                <a:defRPr/>
              </a:pPr>
              <a:t>01.01.2006</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16AFA7B1-9BA9-4F7C-9415-8DFE84A08E02}" type="slidenum">
              <a:rPr lang="ru-RU"/>
              <a:pPr>
                <a:defRPr/>
              </a:pPr>
              <a:t>‹#›</a:t>
            </a:fld>
            <a:endParaRPr lang="ru-RU"/>
          </a:p>
        </p:txBody>
      </p:sp>
    </p:spTree>
  </p:cSld>
  <p:clrMapOvr>
    <a:masterClrMapping/>
  </p:clrMapOvr>
  <mc:AlternateContent xmlns:mc="http://schemas.openxmlformats.org/markup-compatibility/2006">
    <mc:Choice xmlns="" xmlns:p14="http://schemas.microsoft.com/office/powerpoint/2010/main" Requires="p14">
      <p:transition spd="slow" p14:dur="1500">
        <p:split orient="vert"/>
      </p:transition>
    </mc:Choice>
    <mc:Fallback>
      <p:transition spd="slow">
        <p:split orient="vert"/>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7FC780D8-0BB4-4CA8-BB0D-334463E4E311}" type="datetimeFigureOut">
              <a:rPr lang="ru-RU"/>
              <a:pPr>
                <a:defRPr/>
              </a:pPr>
              <a:t>01.01.2006</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EBDE9724-80EA-4E7E-9041-4042C75E4B68}" type="slidenum">
              <a:rPr lang="ru-RU"/>
              <a:pPr>
                <a:defRPr/>
              </a:pPr>
              <a:t>‹#›</a:t>
            </a:fld>
            <a:endParaRPr lang="ru-RU"/>
          </a:p>
        </p:txBody>
      </p:sp>
    </p:spTree>
  </p:cSld>
  <p:clrMapOvr>
    <a:masterClrMapping/>
  </p:clrMapOvr>
  <mc:AlternateContent xmlns:mc="http://schemas.openxmlformats.org/markup-compatibility/2006">
    <mc:Choice xmlns="" xmlns:p14="http://schemas.microsoft.com/office/powerpoint/2010/main" Requires="p14">
      <p:transition spd="slow" p14:dur="1500">
        <p:split orient="vert"/>
      </p:transition>
    </mc:Choice>
    <mc:Fallback>
      <p:transition spd="slow">
        <p:split orient="vert"/>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8" name="Рамка 7"/>
          <p:cNvSpPr/>
          <p:nvPr userDrawn="1"/>
        </p:nvSpPr>
        <p:spPr>
          <a:xfrm>
            <a:off x="0" y="0"/>
            <a:ext cx="9144000" cy="6876000"/>
          </a:xfrm>
          <a:prstGeom prst="frame">
            <a:avLst>
              <a:gd name="adj1" fmla="val 3921"/>
            </a:avLst>
          </a:prstGeom>
          <a:gradFill flip="none" rotWithShape="1">
            <a:gsLst>
              <a:gs pos="23000">
                <a:schemeClr val="bg1"/>
              </a:gs>
              <a:gs pos="55000">
                <a:srgbClr val="0070C0"/>
              </a:gs>
              <a:gs pos="0">
                <a:srgbClr val="C00000"/>
              </a:gs>
              <a:gs pos="75000">
                <a:srgbClr val="0070C0"/>
              </a:gs>
              <a:gs pos="100000">
                <a:srgbClr val="C00000"/>
              </a:gs>
              <a:gs pos="85000">
                <a:schemeClr val="bg1"/>
              </a:gs>
            </a:gsLst>
            <a:path path="circle">
              <a:fillToRect r="100000" b="100000"/>
            </a:path>
            <a:tileRect l="-100000" t="-100000"/>
          </a:gradFill>
          <a:ln>
            <a:noFill/>
          </a:ln>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chemeClr val="tx1"/>
              </a:solidFill>
            </a:endParaRPr>
          </a:p>
        </p:txBody>
      </p:sp>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971E3FE8-71BE-491E-B4D6-06B65BC7565C}" type="datetimeFigureOut">
              <a:rPr lang="ru-RU"/>
              <a:pPr>
                <a:defRPr/>
              </a:pPr>
              <a:t>01.01.2006</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5885BBCD-3C52-4B0B-A9C5-122095A96AEF}" type="slidenum">
              <a:rPr lang="ru-RU"/>
              <a:pPr>
                <a:defRPr/>
              </a:pPr>
              <a:t>‹#›</a:t>
            </a:fld>
            <a:endParaRPr lang="ru-RU"/>
          </a:p>
        </p:txBody>
      </p:sp>
      <p:pic>
        <p:nvPicPr>
          <p:cNvPr id="1027" name="Picture 3" descr="C:\Users\Solaris\Downloads\UK.png"/>
          <p:cNvPicPr>
            <a:picLocks noChangeAspect="1" noChangeArrowheads="1"/>
          </p:cNvPicPr>
          <p:nvPr userDrawn="1"/>
        </p:nvPicPr>
        <p:blipFill>
          <a:blip r:embed="rId2" cstate="print"/>
          <a:srcRect b="7382"/>
          <a:stretch>
            <a:fillRect/>
          </a:stretch>
        </p:blipFill>
        <p:spPr bwMode="auto">
          <a:xfrm>
            <a:off x="0" y="5524299"/>
            <a:ext cx="1440000" cy="1333701"/>
          </a:xfrm>
          <a:prstGeom prst="rect">
            <a:avLst/>
          </a:prstGeom>
          <a:noFill/>
        </p:spPr>
      </p:pic>
    </p:spTree>
  </p:cSld>
  <p:clrMapOvr>
    <a:masterClrMapping/>
  </p:clrMapOvr>
  <mc:AlternateContent xmlns:mc="http://schemas.openxmlformats.org/markup-compatibility/2006">
    <mc:Choice xmlns="" xmlns:p14="http://schemas.microsoft.com/office/powerpoint/2010/main" Requires="p14">
      <p:transition spd="slow" p14:dur="1500">
        <p:split orient="vert"/>
      </p:transition>
    </mc:Choice>
    <mc:Fallback>
      <p:transition spd="slow">
        <p:split orient="vert"/>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Заголовок и объект">
    <p:spTree>
      <p:nvGrpSpPr>
        <p:cNvPr id="1" name=""/>
        <p:cNvGrpSpPr/>
        <p:nvPr/>
      </p:nvGrpSpPr>
      <p:grpSpPr>
        <a:xfrm>
          <a:off x="0" y="0"/>
          <a:ext cx="0" cy="0"/>
          <a:chOff x="0" y="0"/>
          <a:chExt cx="0" cy="0"/>
        </a:xfrm>
      </p:grpSpPr>
      <p:sp>
        <p:nvSpPr>
          <p:cNvPr id="10" name="Рамка 9"/>
          <p:cNvSpPr/>
          <p:nvPr userDrawn="1"/>
        </p:nvSpPr>
        <p:spPr>
          <a:xfrm flipH="1">
            <a:off x="0" y="0"/>
            <a:ext cx="9144000" cy="6876000"/>
          </a:xfrm>
          <a:prstGeom prst="frame">
            <a:avLst>
              <a:gd name="adj1" fmla="val 3921"/>
            </a:avLst>
          </a:prstGeom>
          <a:gradFill flip="none" rotWithShape="1">
            <a:gsLst>
              <a:gs pos="23000">
                <a:schemeClr val="bg1"/>
              </a:gs>
              <a:gs pos="55000">
                <a:srgbClr val="0070C0"/>
              </a:gs>
              <a:gs pos="0">
                <a:srgbClr val="C00000"/>
              </a:gs>
              <a:gs pos="75000">
                <a:srgbClr val="0070C0"/>
              </a:gs>
              <a:gs pos="100000">
                <a:srgbClr val="C00000"/>
              </a:gs>
              <a:gs pos="85000">
                <a:schemeClr val="bg1"/>
              </a:gs>
            </a:gsLst>
            <a:path path="circle">
              <a:fillToRect r="100000" b="100000"/>
            </a:path>
            <a:tileRect l="-100000" t="-100000"/>
          </a:gradFill>
          <a:ln>
            <a:noFill/>
          </a:ln>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chemeClr val="tx1"/>
              </a:solidFill>
            </a:endParaRPr>
          </a:p>
        </p:txBody>
      </p:sp>
      <p:sp>
        <p:nvSpPr>
          <p:cNvPr id="2" name="Заголовок 1"/>
          <p:cNvSpPr>
            <a:spLocks noGrp="1"/>
          </p:cNvSpPr>
          <p:nvPr>
            <p:ph type="title"/>
          </p:nvPr>
        </p:nvSpPr>
        <p:spPr/>
        <p:txBody>
          <a:bodyPr/>
          <a:lstStyle>
            <a:lvl1pPr>
              <a:defRPr>
                <a:solidFill>
                  <a:srgbClr val="002600"/>
                </a:solidFill>
              </a:defRPr>
            </a:lvl1pPr>
          </a:lstStyle>
          <a:p>
            <a:r>
              <a:rPr lang="ru-RU" dirty="0" smtClean="0"/>
              <a:t>Образец заголовка</a:t>
            </a:r>
            <a:endParaRPr lang="ru-RU" dirty="0"/>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971E3FE8-71BE-491E-B4D6-06B65BC7565C}" type="datetimeFigureOut">
              <a:rPr lang="ru-RU"/>
              <a:pPr>
                <a:defRPr/>
              </a:pPr>
              <a:t>01.01.2006</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5885BBCD-3C52-4B0B-A9C5-122095A96AEF}" type="slidenum">
              <a:rPr lang="ru-RU"/>
              <a:pPr>
                <a:defRPr/>
              </a:pPr>
              <a:t>‹#›</a:t>
            </a:fld>
            <a:endParaRPr lang="ru-RU"/>
          </a:p>
        </p:txBody>
      </p:sp>
      <p:pic>
        <p:nvPicPr>
          <p:cNvPr id="1026" name="Picture 2" descr="C:\Users\Solaris\Downloads\Rossiya-Russia.png"/>
          <p:cNvPicPr>
            <a:picLocks noChangeAspect="1" noChangeArrowheads="1"/>
          </p:cNvPicPr>
          <p:nvPr userDrawn="1"/>
        </p:nvPicPr>
        <p:blipFill>
          <a:blip r:embed="rId2" cstate="print"/>
          <a:srcRect b="7382"/>
          <a:stretch>
            <a:fillRect/>
          </a:stretch>
        </p:blipFill>
        <p:spPr bwMode="auto">
          <a:xfrm>
            <a:off x="0" y="5524299"/>
            <a:ext cx="1440000" cy="1333701"/>
          </a:xfrm>
          <a:prstGeom prst="rect">
            <a:avLst/>
          </a:prstGeom>
          <a:noFill/>
        </p:spPr>
      </p:pic>
    </p:spTree>
  </p:cSld>
  <p:clrMapOvr>
    <a:masterClrMapping/>
  </p:clrMapOvr>
  <mc:AlternateContent xmlns:mc="http://schemas.openxmlformats.org/markup-compatibility/2006">
    <mc:Choice xmlns="" xmlns:p14="http://schemas.microsoft.com/office/powerpoint/2010/main" Requires="p14">
      <p:transition spd="slow" p14:dur="1500">
        <p:split orient="vert"/>
      </p:transition>
    </mc:Choice>
    <mc:Fallback>
      <p:transition spd="slow">
        <p:split orient="vert"/>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pPr>
              <a:defRPr/>
            </a:pPr>
            <a:fld id="{0C525614-DBD8-4CAF-ABDD-876B54BF54C6}" type="datetimeFigureOut">
              <a:rPr lang="ru-RU"/>
              <a:pPr>
                <a:defRPr/>
              </a:pPr>
              <a:t>01.01.2006</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9D0CD905-1ACF-4156-A180-2BDE0C597E49}" type="slidenum">
              <a:rPr lang="ru-RU"/>
              <a:pPr>
                <a:defRPr/>
              </a:pPr>
              <a:t>‹#›</a:t>
            </a:fld>
            <a:endParaRPr lang="ru-RU"/>
          </a:p>
        </p:txBody>
      </p:sp>
      <p:sp>
        <p:nvSpPr>
          <p:cNvPr id="9" name="Рамка 8"/>
          <p:cNvSpPr/>
          <p:nvPr userDrawn="1"/>
        </p:nvSpPr>
        <p:spPr>
          <a:xfrm>
            <a:off x="0" y="0"/>
            <a:ext cx="9144000" cy="6876000"/>
          </a:xfrm>
          <a:prstGeom prst="frame">
            <a:avLst>
              <a:gd name="adj1" fmla="val 3921"/>
            </a:avLst>
          </a:prstGeom>
          <a:gradFill flip="none" rotWithShape="1">
            <a:gsLst>
              <a:gs pos="23000">
                <a:schemeClr val="bg1"/>
              </a:gs>
              <a:gs pos="55000">
                <a:srgbClr val="0070C0"/>
              </a:gs>
              <a:gs pos="0">
                <a:srgbClr val="C00000"/>
              </a:gs>
              <a:gs pos="75000">
                <a:srgbClr val="0070C0"/>
              </a:gs>
              <a:gs pos="100000">
                <a:srgbClr val="C00000"/>
              </a:gs>
              <a:gs pos="85000">
                <a:schemeClr val="bg1"/>
              </a:gs>
            </a:gsLst>
            <a:path path="circle">
              <a:fillToRect r="100000" b="100000"/>
            </a:path>
            <a:tileRect l="-100000" t="-100000"/>
          </a:gradFill>
          <a:ln>
            <a:noFill/>
          </a:ln>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chemeClr val="tx1"/>
              </a:solidFill>
            </a:endParaRPr>
          </a:p>
        </p:txBody>
      </p:sp>
    </p:spTree>
  </p:cSld>
  <p:clrMapOvr>
    <a:masterClrMapping/>
  </p:clrMapOvr>
  <mc:AlternateContent xmlns:mc="http://schemas.openxmlformats.org/markup-compatibility/2006">
    <mc:Choice xmlns="" xmlns:p14="http://schemas.microsoft.com/office/powerpoint/2010/main" Requires="p14">
      <p:transition spd="slow" p14:dur="1500">
        <p:split orient="vert"/>
      </p:transition>
    </mc:Choice>
    <mc:Fallback>
      <p:transition spd="slow">
        <p:split orient="vert"/>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3"/>
          <p:cNvSpPr>
            <a:spLocks noGrp="1"/>
          </p:cNvSpPr>
          <p:nvPr>
            <p:ph type="dt" sz="half" idx="10"/>
          </p:nvPr>
        </p:nvSpPr>
        <p:spPr/>
        <p:txBody>
          <a:bodyPr/>
          <a:lstStyle>
            <a:lvl1pPr>
              <a:defRPr/>
            </a:lvl1pPr>
          </a:lstStyle>
          <a:p>
            <a:pPr>
              <a:defRPr/>
            </a:pPr>
            <a:fld id="{E78639BA-5FCF-41B7-BFD7-8E7DA3C9E8F6}" type="datetimeFigureOut">
              <a:rPr lang="ru-RU"/>
              <a:pPr>
                <a:defRPr/>
              </a:pPr>
              <a:t>01.01.2006</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9978F713-4922-40AB-8C07-80ED0CFF25D9}" type="slidenum">
              <a:rPr lang="ru-RU"/>
              <a:pPr>
                <a:defRPr/>
              </a:pPr>
              <a:t>‹#›</a:t>
            </a:fld>
            <a:endParaRPr lang="ru-RU"/>
          </a:p>
        </p:txBody>
      </p:sp>
    </p:spTree>
  </p:cSld>
  <p:clrMapOvr>
    <a:masterClrMapping/>
  </p:clrMapOvr>
  <mc:AlternateContent xmlns:mc="http://schemas.openxmlformats.org/markup-compatibility/2006">
    <mc:Choice xmlns="" xmlns:p14="http://schemas.microsoft.com/office/powerpoint/2010/main" Requires="p14">
      <p:transition spd="slow" p14:dur="1500">
        <p:split orient="vert"/>
      </p:transition>
    </mc:Choice>
    <mc:Fallback>
      <p:transition spd="slow">
        <p:split orient="vert"/>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3"/>
          <p:cNvSpPr>
            <a:spLocks noGrp="1"/>
          </p:cNvSpPr>
          <p:nvPr>
            <p:ph type="dt" sz="half" idx="10"/>
          </p:nvPr>
        </p:nvSpPr>
        <p:spPr/>
        <p:txBody>
          <a:bodyPr/>
          <a:lstStyle>
            <a:lvl1pPr>
              <a:defRPr/>
            </a:lvl1pPr>
          </a:lstStyle>
          <a:p>
            <a:pPr>
              <a:defRPr/>
            </a:pPr>
            <a:fld id="{429871B3-4A46-4287-97D2-459E520438E5}" type="datetimeFigureOut">
              <a:rPr lang="ru-RU"/>
              <a:pPr>
                <a:defRPr/>
              </a:pPr>
              <a:t>01.01.2006</a:t>
            </a:fld>
            <a:endParaRPr lang="ru-RU"/>
          </a:p>
        </p:txBody>
      </p:sp>
      <p:sp>
        <p:nvSpPr>
          <p:cNvPr id="8" name="Нижний колонтитул 4"/>
          <p:cNvSpPr>
            <a:spLocks noGrp="1"/>
          </p:cNvSpPr>
          <p:nvPr>
            <p:ph type="ftr" sz="quarter" idx="11"/>
          </p:nvPr>
        </p:nvSpPr>
        <p:spPr/>
        <p:txBody>
          <a:bodyPr/>
          <a:lstStyle>
            <a:lvl1pPr>
              <a:defRPr/>
            </a:lvl1pPr>
          </a:lstStyle>
          <a:p>
            <a:pPr>
              <a:defRPr/>
            </a:pPr>
            <a:endParaRPr lang="ru-RU"/>
          </a:p>
        </p:txBody>
      </p:sp>
      <p:sp>
        <p:nvSpPr>
          <p:cNvPr id="9" name="Номер слайда 5"/>
          <p:cNvSpPr>
            <a:spLocks noGrp="1"/>
          </p:cNvSpPr>
          <p:nvPr>
            <p:ph type="sldNum" sz="quarter" idx="12"/>
          </p:nvPr>
        </p:nvSpPr>
        <p:spPr/>
        <p:txBody>
          <a:bodyPr/>
          <a:lstStyle>
            <a:lvl1pPr>
              <a:defRPr/>
            </a:lvl1pPr>
          </a:lstStyle>
          <a:p>
            <a:pPr>
              <a:defRPr/>
            </a:pPr>
            <a:fld id="{07B90BED-F5FE-47C3-9D46-FFAF697F32C1}" type="slidenum">
              <a:rPr lang="ru-RU"/>
              <a:pPr>
                <a:defRPr/>
              </a:pPr>
              <a:t>‹#›</a:t>
            </a:fld>
            <a:endParaRPr lang="ru-RU"/>
          </a:p>
        </p:txBody>
      </p:sp>
    </p:spTree>
  </p:cSld>
  <p:clrMapOvr>
    <a:masterClrMapping/>
  </p:clrMapOvr>
  <mc:AlternateContent xmlns:mc="http://schemas.openxmlformats.org/markup-compatibility/2006">
    <mc:Choice xmlns="" xmlns:p14="http://schemas.microsoft.com/office/powerpoint/2010/main" Requires="p14">
      <p:transition spd="slow" p14:dur="1500">
        <p:split orient="vert"/>
      </p:transition>
    </mc:Choice>
    <mc:Fallback>
      <p:transition spd="slow">
        <p:split orient="vert"/>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3"/>
          <p:cNvSpPr>
            <a:spLocks noGrp="1"/>
          </p:cNvSpPr>
          <p:nvPr>
            <p:ph type="dt" sz="half" idx="10"/>
          </p:nvPr>
        </p:nvSpPr>
        <p:spPr/>
        <p:txBody>
          <a:bodyPr/>
          <a:lstStyle>
            <a:lvl1pPr>
              <a:defRPr/>
            </a:lvl1pPr>
          </a:lstStyle>
          <a:p>
            <a:pPr>
              <a:defRPr/>
            </a:pPr>
            <a:fld id="{3F408D09-4132-47B2-86D2-8562647DB6CA}" type="datetimeFigureOut">
              <a:rPr lang="ru-RU"/>
              <a:pPr>
                <a:defRPr/>
              </a:pPr>
              <a:t>01.01.2006</a:t>
            </a:fld>
            <a:endParaRPr lang="ru-RU"/>
          </a:p>
        </p:txBody>
      </p:sp>
      <p:sp>
        <p:nvSpPr>
          <p:cNvPr id="4" name="Нижний колонтитул 4"/>
          <p:cNvSpPr>
            <a:spLocks noGrp="1"/>
          </p:cNvSpPr>
          <p:nvPr>
            <p:ph type="ftr" sz="quarter" idx="11"/>
          </p:nvPr>
        </p:nvSpPr>
        <p:spPr/>
        <p:txBody>
          <a:bodyPr/>
          <a:lstStyle>
            <a:lvl1pPr>
              <a:defRPr/>
            </a:lvl1pPr>
          </a:lstStyle>
          <a:p>
            <a:pPr>
              <a:defRPr/>
            </a:pPr>
            <a:endParaRPr lang="ru-RU"/>
          </a:p>
        </p:txBody>
      </p:sp>
      <p:sp>
        <p:nvSpPr>
          <p:cNvPr id="5" name="Номер слайда 5"/>
          <p:cNvSpPr>
            <a:spLocks noGrp="1"/>
          </p:cNvSpPr>
          <p:nvPr>
            <p:ph type="sldNum" sz="quarter" idx="12"/>
          </p:nvPr>
        </p:nvSpPr>
        <p:spPr/>
        <p:txBody>
          <a:bodyPr/>
          <a:lstStyle>
            <a:lvl1pPr>
              <a:defRPr/>
            </a:lvl1pPr>
          </a:lstStyle>
          <a:p>
            <a:pPr>
              <a:defRPr/>
            </a:pPr>
            <a:fld id="{AD2DC743-20B4-4C50-8251-E72739FDFC0D}" type="slidenum">
              <a:rPr lang="ru-RU"/>
              <a:pPr>
                <a:defRPr/>
              </a:pPr>
              <a:t>‹#›</a:t>
            </a:fld>
            <a:endParaRPr lang="ru-RU"/>
          </a:p>
        </p:txBody>
      </p:sp>
    </p:spTree>
  </p:cSld>
  <p:clrMapOvr>
    <a:masterClrMapping/>
  </p:clrMapOvr>
  <mc:AlternateContent xmlns:mc="http://schemas.openxmlformats.org/markup-compatibility/2006">
    <mc:Choice xmlns="" xmlns:p14="http://schemas.microsoft.com/office/powerpoint/2010/main" Requires="p14">
      <p:transition spd="slow" p14:dur="1500">
        <p:split orient="vert"/>
      </p:transition>
    </mc:Choice>
    <mc:Fallback>
      <p:transition spd="slow">
        <p:split orient="vert"/>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3"/>
          <p:cNvSpPr>
            <a:spLocks noGrp="1"/>
          </p:cNvSpPr>
          <p:nvPr>
            <p:ph type="dt" sz="half" idx="10"/>
          </p:nvPr>
        </p:nvSpPr>
        <p:spPr/>
        <p:txBody>
          <a:bodyPr/>
          <a:lstStyle>
            <a:lvl1pPr>
              <a:defRPr/>
            </a:lvl1pPr>
          </a:lstStyle>
          <a:p>
            <a:pPr>
              <a:defRPr/>
            </a:pPr>
            <a:fld id="{8697F3B9-10CB-4CAF-8EF1-73A5C8530708}" type="datetimeFigureOut">
              <a:rPr lang="ru-RU"/>
              <a:pPr>
                <a:defRPr/>
              </a:pPr>
              <a:t>01.01.2006</a:t>
            </a:fld>
            <a:endParaRPr lang="ru-RU"/>
          </a:p>
        </p:txBody>
      </p:sp>
      <p:sp>
        <p:nvSpPr>
          <p:cNvPr id="3" name="Нижний колонтитул 4"/>
          <p:cNvSpPr>
            <a:spLocks noGrp="1"/>
          </p:cNvSpPr>
          <p:nvPr>
            <p:ph type="ftr" sz="quarter" idx="11"/>
          </p:nvPr>
        </p:nvSpPr>
        <p:spPr/>
        <p:txBody>
          <a:bodyPr/>
          <a:lstStyle>
            <a:lvl1pPr>
              <a:defRPr/>
            </a:lvl1pPr>
          </a:lstStyle>
          <a:p>
            <a:pPr>
              <a:defRPr/>
            </a:pPr>
            <a:endParaRPr lang="ru-RU"/>
          </a:p>
        </p:txBody>
      </p:sp>
      <p:sp>
        <p:nvSpPr>
          <p:cNvPr id="4" name="Номер слайда 5"/>
          <p:cNvSpPr>
            <a:spLocks noGrp="1"/>
          </p:cNvSpPr>
          <p:nvPr>
            <p:ph type="sldNum" sz="quarter" idx="12"/>
          </p:nvPr>
        </p:nvSpPr>
        <p:spPr/>
        <p:txBody>
          <a:bodyPr/>
          <a:lstStyle>
            <a:lvl1pPr>
              <a:defRPr/>
            </a:lvl1pPr>
          </a:lstStyle>
          <a:p>
            <a:pPr>
              <a:defRPr/>
            </a:pPr>
            <a:fld id="{A2459CF9-3D87-41C6-A94D-633C1B6FEC95}" type="slidenum">
              <a:rPr lang="ru-RU"/>
              <a:pPr>
                <a:defRPr/>
              </a:pPr>
              <a:t>‹#›</a:t>
            </a:fld>
            <a:endParaRPr lang="ru-RU"/>
          </a:p>
        </p:txBody>
      </p:sp>
      <p:sp>
        <p:nvSpPr>
          <p:cNvPr id="6" name="Рамка 5"/>
          <p:cNvSpPr/>
          <p:nvPr userDrawn="1"/>
        </p:nvSpPr>
        <p:spPr>
          <a:xfrm>
            <a:off x="0" y="0"/>
            <a:ext cx="9144000" cy="6876000"/>
          </a:xfrm>
          <a:prstGeom prst="frame">
            <a:avLst>
              <a:gd name="adj1" fmla="val 3921"/>
            </a:avLst>
          </a:prstGeom>
          <a:gradFill flip="none" rotWithShape="1">
            <a:gsLst>
              <a:gs pos="23000">
                <a:schemeClr val="bg1"/>
              </a:gs>
              <a:gs pos="55000">
                <a:srgbClr val="0070C0"/>
              </a:gs>
              <a:gs pos="0">
                <a:srgbClr val="C00000"/>
              </a:gs>
              <a:gs pos="75000">
                <a:srgbClr val="0070C0"/>
              </a:gs>
              <a:gs pos="100000">
                <a:srgbClr val="C00000"/>
              </a:gs>
              <a:gs pos="85000">
                <a:schemeClr val="bg1"/>
              </a:gs>
            </a:gsLst>
            <a:path path="circle">
              <a:fillToRect r="100000" b="100000"/>
            </a:path>
            <a:tileRect l="-100000" t="-100000"/>
          </a:gradFill>
          <a:ln>
            <a:noFill/>
          </a:ln>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chemeClr val="tx1"/>
              </a:solidFill>
            </a:endParaRPr>
          </a:p>
        </p:txBody>
      </p:sp>
    </p:spTree>
  </p:cSld>
  <p:clrMapOvr>
    <a:masterClrMapping/>
  </p:clrMapOvr>
  <mc:AlternateContent xmlns:mc="http://schemas.openxmlformats.org/markup-compatibility/2006">
    <mc:Choice xmlns="" xmlns:p14="http://schemas.microsoft.com/office/powerpoint/2010/main" Requires="p14">
      <p:transition spd="slow" p14:dur="1500">
        <p:split orient="vert"/>
      </p:transition>
    </mc:Choice>
    <mc:Fallback>
      <p:transition spd="slow">
        <p:split orient="vert"/>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F0B47AB6-B7D9-493D-8B73-1839B84FB0FA}" type="datetimeFigureOut">
              <a:rPr lang="ru-RU"/>
              <a:pPr>
                <a:defRPr/>
              </a:pPr>
              <a:t>01.01.2006</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5086751B-A817-4CC4-937E-5A1A6405521A}" type="slidenum">
              <a:rPr lang="ru-RU"/>
              <a:pPr>
                <a:defRPr/>
              </a:pPr>
              <a:t>‹#›</a:t>
            </a:fld>
            <a:endParaRPr lang="ru-RU"/>
          </a:p>
        </p:txBody>
      </p:sp>
    </p:spTree>
  </p:cSld>
  <p:clrMapOvr>
    <a:masterClrMapping/>
  </p:clrMapOvr>
  <mc:AlternateContent xmlns:mc="http://schemas.openxmlformats.org/markup-compatibility/2006">
    <mc:Choice xmlns="" xmlns:p14="http://schemas.microsoft.com/office/powerpoint/2010/main" Requires="p14">
      <p:transition spd="slow" p14:dur="1500">
        <p:split orient="vert"/>
      </p:transition>
    </mc:Choice>
    <mc:Fallback>
      <p:transition spd="slow">
        <p:split orient="vert"/>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1">
                <a:lumMod val="20000"/>
                <a:lumOff val="80000"/>
              </a:schemeClr>
            </a:gs>
            <a:gs pos="50000">
              <a:schemeClr val="accent1">
                <a:tint val="44500"/>
                <a:satMod val="160000"/>
              </a:schemeClr>
            </a:gs>
            <a:gs pos="100000">
              <a:schemeClr val="tx2">
                <a:lumMod val="60000"/>
                <a:lumOff val="40000"/>
              </a:schemeClr>
            </a:gs>
          </a:gsLst>
          <a:lin ang="5400000" scaled="0"/>
          <a:tileRect/>
        </a:gra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ru-RU" dirty="0" smtClean="0"/>
              <a:t>Образец заголовка</a:t>
            </a:r>
          </a:p>
        </p:txBody>
      </p:sp>
      <p:sp>
        <p:nvSpPr>
          <p:cNvPr id="1027" name="Текст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dirty="0" smtClean="0"/>
              <a:t>Образец текста</a:t>
            </a:r>
          </a:p>
          <a:p>
            <a:pPr lvl="1"/>
            <a:r>
              <a:rPr lang="ru-RU" dirty="0" smtClean="0"/>
              <a:t>Второй уровень</a:t>
            </a:r>
          </a:p>
          <a:p>
            <a:pPr lvl="2"/>
            <a:r>
              <a:rPr lang="ru-RU" dirty="0" smtClean="0"/>
              <a:t>Третий уровень</a:t>
            </a:r>
          </a:p>
          <a:p>
            <a:pPr lvl="3"/>
            <a:r>
              <a:rPr lang="ru-RU" dirty="0" smtClean="0"/>
              <a:t>Четвертый уровень</a:t>
            </a:r>
          </a:p>
          <a:p>
            <a:pPr lvl="4"/>
            <a:r>
              <a:rPr lang="ru-RU" dirty="0" smtClean="0"/>
              <a:t>Пятый уровень</a:t>
            </a:r>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defRPr>
            </a:lvl1pPr>
          </a:lstStyle>
          <a:p>
            <a:pPr>
              <a:defRPr/>
            </a:pPr>
            <a:fld id="{BCEA28B9-9D2C-4ABD-9D6A-4D31797CFBC9}" type="datetimeFigureOut">
              <a:rPr lang="ru-RU"/>
              <a:pPr>
                <a:defRPr/>
              </a:pPr>
              <a:t>01.01.2006</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defRPr>
            </a:lvl1pPr>
          </a:lstStyle>
          <a:p>
            <a:pPr>
              <a:defRPr/>
            </a:pPr>
            <a:fld id="{8BDB061F-0AC7-463E-8172-F436812BAE92}" type="slidenum">
              <a:rPr lang="ru-RU"/>
              <a:pPr>
                <a:defRPr/>
              </a:pPr>
              <a:t>‹#›</a:t>
            </a:fld>
            <a:endParaRPr lang="ru-RU"/>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60" r:id="rId3"/>
    <p:sldLayoutId id="2147483657" r:id="rId4"/>
    <p:sldLayoutId id="2147483656" r:id="rId5"/>
    <p:sldLayoutId id="2147483655" r:id="rId6"/>
    <p:sldLayoutId id="2147483654" r:id="rId7"/>
    <p:sldLayoutId id="2147483653" r:id="rId8"/>
    <p:sldLayoutId id="2147483652" r:id="rId9"/>
    <p:sldLayoutId id="2147483651" r:id="rId10"/>
    <p:sldLayoutId id="2147483650" r:id="rId11"/>
    <p:sldLayoutId id="2147483649" r:id="rId12"/>
  </p:sldLayoutIdLst>
  <mc:AlternateContent xmlns:mc="http://schemas.openxmlformats.org/markup-compatibility/2006">
    <mc:Choice xmlns="" xmlns:p14="http://schemas.microsoft.com/office/powerpoint/2010/main" Requires="p14">
      <p:transition spd="slow" p14:dur="1500">
        <p:split orient="vert"/>
      </p:transition>
    </mc:Choice>
    <mc:Fallback>
      <p:transition spd="slow">
        <p:split orient="vert"/>
      </p:transition>
    </mc:Fallback>
  </mc:AlternateContent>
  <p:txStyles>
    <p:titleStyle>
      <a:lvl1pPr algn="ctr" rtl="0" fontAlgn="base">
        <a:spcBef>
          <a:spcPct val="0"/>
        </a:spcBef>
        <a:spcAft>
          <a:spcPct val="0"/>
        </a:spcAft>
        <a:defRPr sz="4400" kern="1200">
          <a:solidFill>
            <a:srgbClr val="002600"/>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rgbClr val="002600"/>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rgbClr val="002600"/>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rgbClr val="002600"/>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rgbClr val="002600"/>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rgbClr val="002600"/>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hyperlink" Target="http://i2.wp.com/upload.wikimedia.org/wikipedia/commons/thumb/3/3c/Charles_Darwin_01.jpg/467px-Charles_Darwin_01.jpg?ssl=1"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hyperlink" Target="https://ru.wikipedia.org/wiki/%D0%A4%D0%B0%D0%B9%D0%BB:Charles_Darwin_1816.jpg" TargetMode="Externa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hyperlink" Target="https://ru.wikipedia.org/wiki/%D0%A4%D0%B0%D0%B9%D0%BB:Robert_Darwin.jpg" TargetMode="Externa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hyperlink" Target="http://www.epwr.ru/quotauthor/384/4.jpg" TargetMode="Externa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a:extLst>
              <a:ext uri="{28A0092B-C50C-407E-A947-70E740481C1C}">
                <a14:useLocalDpi xmlns="" xmlns:a14="http://schemas.microsoft.com/office/drawing/2010/main" val="0"/>
              </a:ext>
            </a:extLst>
          </a:blip>
          <a:stretch>
            <a:fillRect/>
          </a:stretch>
        </p:blipFill>
        <p:spPr>
          <a:xfrm>
            <a:off x="0" y="0"/>
            <a:ext cx="9144000" cy="6858000"/>
          </a:xfrm>
          <a:prstGeom prst="rect">
            <a:avLst/>
          </a:prstGeom>
        </p:spPr>
      </p:pic>
      <p:sp>
        <p:nvSpPr>
          <p:cNvPr id="7" name="Заголовок 6"/>
          <p:cNvSpPr>
            <a:spLocks noGrp="1"/>
          </p:cNvSpPr>
          <p:nvPr>
            <p:ph type="ctrTitle"/>
          </p:nvPr>
        </p:nvSpPr>
        <p:spPr>
          <a:xfrm>
            <a:off x="0" y="1958975"/>
            <a:ext cx="9144000" cy="1470025"/>
          </a:xfrm>
        </p:spPr>
        <p:txBody>
          <a:bodyPr/>
          <a:lstStyle/>
          <a:p>
            <a:r>
              <a:rPr lang="en-US" sz="5400" dirty="0">
                <a:effectLst>
                  <a:outerShdw blurRad="38100" dist="38100" dir="2700000" algn="tl">
                    <a:srgbClr val="000000">
                      <a:alpha val="43137"/>
                    </a:srgbClr>
                  </a:outerShdw>
                </a:effectLst>
              </a:rPr>
              <a:t>Charles</a:t>
            </a:r>
            <a:r>
              <a:rPr lang="en-US" dirty="0">
                <a:effectLst/>
              </a:rPr>
              <a:t> </a:t>
            </a:r>
            <a:r>
              <a:rPr lang="en-US" dirty="0">
                <a:effectLst>
                  <a:outerShdw blurRad="38100" dist="38100" dir="2700000" algn="tl">
                    <a:srgbClr val="000000">
                      <a:alpha val="43137"/>
                    </a:srgbClr>
                  </a:outerShdw>
                </a:effectLst>
              </a:rPr>
              <a:t>Darwin</a:t>
            </a:r>
            <a:r>
              <a:rPr lang="en-US" dirty="0">
                <a:effectLst/>
              </a:rPr>
              <a:t> </a:t>
            </a:r>
            <a:endParaRPr lang="ru-RU" dirty="0"/>
          </a:p>
        </p:txBody>
      </p:sp>
      <p:sp>
        <p:nvSpPr>
          <p:cNvPr id="9" name="Подзаголовок 2"/>
          <p:cNvSpPr>
            <a:spLocks noGrp="1"/>
          </p:cNvSpPr>
          <p:nvPr>
            <p:ph type="subTitle" idx="1"/>
          </p:nvPr>
        </p:nvSpPr>
        <p:spPr>
          <a:xfrm>
            <a:off x="0" y="665163"/>
            <a:ext cx="9144000" cy="915281"/>
          </a:xfrm>
        </p:spPr>
        <p:txBody>
          <a:bodyPr>
            <a:normAutofit/>
          </a:bodyPr>
          <a:lstStyle/>
          <a:p>
            <a:pPr algn="ctr"/>
            <a:r>
              <a:rPr lang="ru-RU" sz="1700" b="1" dirty="0"/>
              <a:t>МУНИЦИПАЛЬНОЕ БЮДЖЕТНОЕ ОБРАЗОВАТЕЛЬНОЕ УЧРЕЖДЕНИЕ</a:t>
            </a:r>
            <a:endParaRPr lang="ru-RU" sz="1700" dirty="0"/>
          </a:p>
          <a:p>
            <a:pPr algn="ctr"/>
            <a:r>
              <a:rPr lang="ru-RU" sz="1700" b="1" dirty="0"/>
              <a:t>СРЕДНЯЯ  ШКОЛА </a:t>
            </a:r>
            <a:r>
              <a:rPr lang="ru-RU" sz="1700" b="1" dirty="0" smtClean="0"/>
              <a:t>№ 31</a:t>
            </a:r>
            <a:endParaRPr lang="ru-RU" sz="1700" dirty="0"/>
          </a:p>
          <a:p>
            <a:endParaRPr lang="ru-RU" dirty="0"/>
          </a:p>
        </p:txBody>
      </p:sp>
      <p:sp>
        <p:nvSpPr>
          <p:cNvPr id="10" name="Подзаголовок 2"/>
          <p:cNvSpPr txBox="1">
            <a:spLocks/>
          </p:cNvSpPr>
          <p:nvPr/>
        </p:nvSpPr>
        <p:spPr bwMode="auto">
          <a:xfrm>
            <a:off x="4950691" y="4267200"/>
            <a:ext cx="4193309" cy="1009221"/>
          </a:xfrm>
          <a:prstGeom prst="rect">
            <a:avLst/>
          </a:prstGeom>
          <a:noFill/>
          <a:ln w="9525">
            <a:noFill/>
            <a:miter lim="800000"/>
            <a:headEnd/>
            <a:tailEnd/>
          </a:ln>
        </p:spPr>
        <p:txBody>
          <a:bodyPr vert="horz" wrap="square" lIns="91440" tIns="45720" rIns="91440" bIns="45720" numCol="1" anchor="t" anchorCtr="0" compatLnSpc="1">
            <a:prstTxWarp prst="textNoShape">
              <a:avLst/>
            </a:prstTxWarp>
            <a:normAutofit fontScale="25000" lnSpcReduction="20000"/>
            <a:scene3d>
              <a:camera prst="orthographicFront"/>
              <a:lightRig rig="soft" dir="tl">
                <a:rot lat="0" lon="0" rev="0"/>
              </a:lightRig>
            </a:scene3d>
            <a:sp3d contourW="25400" prstMaterial="matte">
              <a:bevelT w="25400" h="55880" prst="artDeco"/>
              <a:contourClr>
                <a:schemeClr val="accent2">
                  <a:tint val="20000"/>
                </a:schemeClr>
              </a:contourClr>
            </a:sp3d>
          </a:bodyPr>
          <a:lstStyle>
            <a:lvl1pPr marL="0" indent="0" algn="ctr" rtl="0" fontAlgn="base">
              <a:spcBef>
                <a:spcPct val="20000"/>
              </a:spcBef>
              <a:spcAft>
                <a:spcPct val="0"/>
              </a:spcAft>
              <a:buFont typeface="Arial" charset="0"/>
              <a:buNone/>
              <a:defRPr sz="3200" b="1" kern="1200" cap="none" spc="50">
                <a:ln w="11430"/>
                <a:solidFill>
                  <a:srgbClr val="002600"/>
                </a:solidFill>
                <a:effectLst>
                  <a:outerShdw blurRad="76200" dist="50800" dir="5400000" algn="tl" rotWithShape="0">
                    <a:srgbClr val="000000">
                      <a:alpha val="65000"/>
                    </a:srgbClr>
                  </a:outerShdw>
                </a:effectLst>
                <a:latin typeface="+mn-lt"/>
                <a:ea typeface="+mn-ea"/>
                <a:cs typeface="+mn-cs"/>
              </a:defRPr>
            </a:lvl1pPr>
            <a:lvl2pPr marL="457200" indent="0" algn="ctr" rtl="0" fontAlgn="base">
              <a:spcBef>
                <a:spcPct val="20000"/>
              </a:spcBef>
              <a:spcAft>
                <a:spcPct val="0"/>
              </a:spcAft>
              <a:buFont typeface="Arial" charset="0"/>
              <a:buNone/>
              <a:defRPr sz="2800" kern="1200">
                <a:solidFill>
                  <a:schemeClr val="tx1">
                    <a:tint val="75000"/>
                  </a:schemeClr>
                </a:solidFill>
                <a:latin typeface="+mn-lt"/>
                <a:ea typeface="+mn-ea"/>
                <a:cs typeface="+mn-cs"/>
              </a:defRPr>
            </a:lvl2pPr>
            <a:lvl3pPr marL="914400" indent="0" algn="ctr" rtl="0" fontAlgn="base">
              <a:spcBef>
                <a:spcPct val="20000"/>
              </a:spcBef>
              <a:spcAft>
                <a:spcPct val="0"/>
              </a:spcAft>
              <a:buFont typeface="Arial" charset="0"/>
              <a:buNone/>
              <a:defRPr sz="2400" kern="1200">
                <a:solidFill>
                  <a:schemeClr val="tx1">
                    <a:tint val="75000"/>
                  </a:schemeClr>
                </a:solidFill>
                <a:latin typeface="+mn-lt"/>
                <a:ea typeface="+mn-ea"/>
                <a:cs typeface="+mn-cs"/>
              </a:defRPr>
            </a:lvl3pPr>
            <a:lvl4pPr marL="1371600" indent="0" algn="ctr" rtl="0" fontAlgn="base">
              <a:spcBef>
                <a:spcPct val="20000"/>
              </a:spcBef>
              <a:spcAft>
                <a:spcPct val="0"/>
              </a:spcAft>
              <a:buFont typeface="Arial" charset="0"/>
              <a:buNone/>
              <a:defRPr sz="2000" kern="1200">
                <a:solidFill>
                  <a:schemeClr val="tx1">
                    <a:tint val="75000"/>
                  </a:schemeClr>
                </a:solidFill>
                <a:latin typeface="+mn-lt"/>
                <a:ea typeface="+mn-ea"/>
                <a:cs typeface="+mn-cs"/>
              </a:defRPr>
            </a:lvl4pPr>
            <a:lvl5pPr marL="1828800" indent="0" algn="ctr" rtl="0" fontAlgn="base">
              <a:spcBef>
                <a:spcPct val="20000"/>
              </a:spcBef>
              <a:spcAft>
                <a:spcPct val="0"/>
              </a:spcAft>
              <a:buFont typeface="Arial"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l"/>
            <a:r>
              <a:rPr lang="ru-RU" sz="8000" dirty="0" smtClean="0">
                <a:solidFill>
                  <a:srgbClr val="A40000"/>
                </a:solidFill>
                <a:effectLst/>
              </a:rPr>
              <a:t>Автор:  ученик 8 </a:t>
            </a:r>
            <a:r>
              <a:rPr lang="ru-RU" sz="8000" dirty="0">
                <a:solidFill>
                  <a:srgbClr val="A40000"/>
                </a:solidFill>
                <a:effectLst/>
              </a:rPr>
              <a:t>класса </a:t>
            </a:r>
            <a:r>
              <a:rPr lang="ru-RU" sz="8000" dirty="0" smtClean="0">
                <a:solidFill>
                  <a:srgbClr val="A40000"/>
                </a:solidFill>
                <a:effectLst/>
              </a:rPr>
              <a:t>Б</a:t>
            </a:r>
            <a:endParaRPr lang="ru-RU" sz="8000" dirty="0">
              <a:solidFill>
                <a:srgbClr val="A40000"/>
              </a:solidFill>
              <a:effectLst/>
            </a:endParaRPr>
          </a:p>
          <a:p>
            <a:pPr algn="l"/>
            <a:r>
              <a:rPr lang="ru-RU" sz="8000" dirty="0" smtClean="0">
                <a:solidFill>
                  <a:srgbClr val="A40000"/>
                </a:solidFill>
                <a:effectLst/>
              </a:rPr>
              <a:t>               Анисимов Руслан</a:t>
            </a:r>
          </a:p>
          <a:p>
            <a:pPr algn="l"/>
            <a:endParaRPr lang="ru-RU" sz="8000" dirty="0" smtClean="0">
              <a:solidFill>
                <a:srgbClr val="A40000"/>
              </a:solidFill>
              <a:effectLst/>
            </a:endParaRPr>
          </a:p>
          <a:p>
            <a:pPr algn="l"/>
            <a:r>
              <a:rPr lang="ru-RU" sz="8000" dirty="0" smtClean="0">
                <a:solidFill>
                  <a:srgbClr val="A40000"/>
                </a:solidFill>
                <a:effectLst/>
              </a:rPr>
              <a:t>Учитель: Черкасова Т.Е. </a:t>
            </a:r>
          </a:p>
          <a:p>
            <a:r>
              <a:rPr lang="ru-RU" sz="8000" smtClean="0">
                <a:solidFill>
                  <a:srgbClr val="A40000"/>
                </a:solidFill>
                <a:effectLst/>
              </a:rPr>
              <a:t>2017 </a:t>
            </a:r>
            <a:endParaRPr lang="ru-RU" sz="8000" dirty="0" smtClean="0">
              <a:solidFill>
                <a:srgbClr val="A40000"/>
              </a:solidFill>
              <a:effectLst/>
            </a:endParaRPr>
          </a:p>
          <a:p>
            <a:endParaRPr lang="ru-RU" dirty="0"/>
          </a:p>
        </p:txBody>
      </p:sp>
      <p:sp>
        <p:nvSpPr>
          <p:cNvPr id="13" name="Подзаголовок 2"/>
          <p:cNvSpPr txBox="1">
            <a:spLocks/>
          </p:cNvSpPr>
          <p:nvPr/>
        </p:nvSpPr>
        <p:spPr bwMode="auto">
          <a:xfrm>
            <a:off x="0" y="6313201"/>
            <a:ext cx="9144000" cy="457640"/>
          </a:xfrm>
          <a:prstGeom prst="rect">
            <a:avLst/>
          </a:prstGeom>
          <a:noFill/>
          <a:ln w="9525">
            <a:noFill/>
            <a:miter lim="800000"/>
            <a:headEnd/>
            <a:tailEnd/>
          </a:ln>
        </p:spPr>
        <p:txBody>
          <a:bodyPr vert="horz" wrap="square" lIns="91440" tIns="45720" rIns="91440" bIns="45720" numCol="1" anchor="t" anchorCtr="0" compatLnSpc="1">
            <a:prstTxWarp prst="textNoShape">
              <a:avLst/>
            </a:prstTxWarp>
            <a:normAutofit/>
            <a:scene3d>
              <a:camera prst="orthographicFront"/>
              <a:lightRig rig="soft" dir="tl">
                <a:rot lat="0" lon="0" rev="0"/>
              </a:lightRig>
            </a:scene3d>
            <a:sp3d contourW="25400" prstMaterial="matte">
              <a:bevelT w="25400" h="55880" prst="artDeco"/>
              <a:contourClr>
                <a:schemeClr val="accent2">
                  <a:tint val="20000"/>
                </a:schemeClr>
              </a:contourClr>
            </a:sp3d>
          </a:bodyPr>
          <a:lstStyle>
            <a:lvl1pPr marL="0" indent="0" algn="ctr" rtl="0" fontAlgn="base">
              <a:spcBef>
                <a:spcPct val="20000"/>
              </a:spcBef>
              <a:spcAft>
                <a:spcPct val="0"/>
              </a:spcAft>
              <a:buFont typeface="Arial" charset="0"/>
              <a:buNone/>
              <a:defRPr sz="3200" b="1" kern="1200" cap="none" spc="50">
                <a:ln w="11430"/>
                <a:solidFill>
                  <a:srgbClr val="002600"/>
                </a:solidFill>
                <a:effectLst>
                  <a:outerShdw blurRad="76200" dist="50800" dir="5400000" algn="tl" rotWithShape="0">
                    <a:srgbClr val="000000">
                      <a:alpha val="65000"/>
                    </a:srgbClr>
                  </a:outerShdw>
                </a:effectLst>
                <a:latin typeface="+mn-lt"/>
                <a:ea typeface="+mn-ea"/>
                <a:cs typeface="+mn-cs"/>
              </a:defRPr>
            </a:lvl1pPr>
            <a:lvl2pPr marL="457200" indent="0" algn="ctr" rtl="0" fontAlgn="base">
              <a:spcBef>
                <a:spcPct val="20000"/>
              </a:spcBef>
              <a:spcAft>
                <a:spcPct val="0"/>
              </a:spcAft>
              <a:buFont typeface="Arial" charset="0"/>
              <a:buNone/>
              <a:defRPr sz="2800" kern="1200">
                <a:solidFill>
                  <a:schemeClr val="tx1">
                    <a:tint val="75000"/>
                  </a:schemeClr>
                </a:solidFill>
                <a:latin typeface="+mn-lt"/>
                <a:ea typeface="+mn-ea"/>
                <a:cs typeface="+mn-cs"/>
              </a:defRPr>
            </a:lvl2pPr>
            <a:lvl3pPr marL="914400" indent="0" algn="ctr" rtl="0" fontAlgn="base">
              <a:spcBef>
                <a:spcPct val="20000"/>
              </a:spcBef>
              <a:spcAft>
                <a:spcPct val="0"/>
              </a:spcAft>
              <a:buFont typeface="Arial" charset="0"/>
              <a:buNone/>
              <a:defRPr sz="2400" kern="1200">
                <a:solidFill>
                  <a:schemeClr val="tx1">
                    <a:tint val="75000"/>
                  </a:schemeClr>
                </a:solidFill>
                <a:latin typeface="+mn-lt"/>
                <a:ea typeface="+mn-ea"/>
                <a:cs typeface="+mn-cs"/>
              </a:defRPr>
            </a:lvl3pPr>
            <a:lvl4pPr marL="1371600" indent="0" algn="ctr" rtl="0" fontAlgn="base">
              <a:spcBef>
                <a:spcPct val="20000"/>
              </a:spcBef>
              <a:spcAft>
                <a:spcPct val="0"/>
              </a:spcAft>
              <a:buFont typeface="Arial" charset="0"/>
              <a:buNone/>
              <a:defRPr sz="2000" kern="1200">
                <a:solidFill>
                  <a:schemeClr val="tx1">
                    <a:tint val="75000"/>
                  </a:schemeClr>
                </a:solidFill>
                <a:latin typeface="+mn-lt"/>
                <a:ea typeface="+mn-ea"/>
                <a:cs typeface="+mn-cs"/>
              </a:defRPr>
            </a:lvl4pPr>
            <a:lvl5pPr marL="1828800" indent="0" algn="ctr" rtl="0" fontAlgn="base">
              <a:spcBef>
                <a:spcPct val="20000"/>
              </a:spcBef>
              <a:spcAft>
                <a:spcPct val="0"/>
              </a:spcAft>
              <a:buFont typeface="Arial"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r>
              <a:rPr lang="ru-RU" sz="1700" dirty="0" smtClean="0"/>
              <a:t>Город Смоленск</a:t>
            </a:r>
          </a:p>
          <a:p>
            <a:endParaRPr lang="ru-RU" dirty="0"/>
          </a:p>
        </p:txBody>
      </p:sp>
    </p:spTree>
  </p:cSld>
  <p:clrMapOvr>
    <a:masterClrMapping/>
  </p:clrMapOvr>
  <mc:AlternateContent xmlns:mc="http://schemas.openxmlformats.org/markup-compatibility/2006">
    <mc:Choice xmlns=""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sz="4800" b="1" spc="50" dirty="0">
                <a:ln w="11430"/>
                <a:solidFill>
                  <a:srgbClr val="C00000"/>
                </a:solidFill>
              </a:rPr>
              <a:t>Charles Darwin </a:t>
            </a:r>
            <a:endParaRPr lang="ru-RU" dirty="0"/>
          </a:p>
        </p:txBody>
      </p:sp>
      <p:sp>
        <p:nvSpPr>
          <p:cNvPr id="3" name="Содержимое 2"/>
          <p:cNvSpPr>
            <a:spLocks noGrp="1"/>
          </p:cNvSpPr>
          <p:nvPr>
            <p:ph idx="1"/>
          </p:nvPr>
        </p:nvSpPr>
        <p:spPr>
          <a:xfrm>
            <a:off x="457200" y="1385455"/>
            <a:ext cx="8229600" cy="2050472"/>
          </a:xfrm>
        </p:spPr>
        <p:txBody>
          <a:bodyPr/>
          <a:lstStyle/>
          <a:p>
            <a:pPr algn="just"/>
            <a:r>
              <a:rPr lang="en-US" sz="2400" dirty="0"/>
              <a:t>Charles Robert Darwin is the prominent English naturalist, naturalist, founder of darwinism. His labours sanctified to the evolution of living organisms rendered enormous influence on history of human idea, marked by itself a new epoch in development of biology and other sciences.</a:t>
            </a:r>
            <a:endParaRPr lang="ru-RU" sz="2400" dirty="0"/>
          </a:p>
          <a:p>
            <a:endParaRPr lang="ru-RU" dirty="0"/>
          </a:p>
        </p:txBody>
      </p:sp>
      <p:pic>
        <p:nvPicPr>
          <p:cNvPr id="2050" name="Picture 2" descr="Чарлз Дарвин">
            <a:hlinkClick r:id="rId2"/>
          </p:cNvPr>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3380510" y="3472874"/>
            <a:ext cx="2382982" cy="306383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mc:Choice xmlns=""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Содержимое 4"/>
          <p:cNvSpPr>
            <a:spLocks noGrp="1"/>
          </p:cNvSpPr>
          <p:nvPr>
            <p:ph idx="1"/>
          </p:nvPr>
        </p:nvSpPr>
        <p:spPr>
          <a:xfrm>
            <a:off x="457200" y="406401"/>
            <a:ext cx="8229600" cy="2697018"/>
          </a:xfrm>
        </p:spPr>
        <p:txBody>
          <a:bodyPr/>
          <a:lstStyle/>
          <a:p>
            <a:pPr algn="just"/>
            <a:r>
              <a:rPr lang="en-US" sz="2400" dirty="0"/>
              <a:t>Darwin bore in </a:t>
            </a:r>
            <a:r>
              <a:rPr lang="en-US" sz="2400" dirty="0" smtClean="0"/>
              <a:t>Shrewsbury </a:t>
            </a:r>
            <a:r>
              <a:rPr lang="en-US" sz="2400" dirty="0"/>
              <a:t>(a county </a:t>
            </a:r>
            <a:r>
              <a:rPr lang="en-US" sz="2400" dirty="0" smtClean="0"/>
              <a:t>Shropshire) </a:t>
            </a:r>
            <a:r>
              <a:rPr lang="en-US" sz="2400" dirty="0"/>
              <a:t>of February, 12 1809 in the provided enough having many children family of doctor. To the members of this family the high standard of culture, intellect, broad mind, were inherent. In particular, Erasmus Darwin, grandfather of Charles, won a fame as a doctor, philosopher, author.</a:t>
            </a:r>
            <a:endParaRPr lang="ru-RU" sz="2400" dirty="0"/>
          </a:p>
        </p:txBody>
      </p:sp>
      <p:pic>
        <p:nvPicPr>
          <p:cNvPr id="3074" name="Picture 2" descr="150px-Charles_Darwin_1816">
            <a:hlinkClick r:id="rId2"/>
          </p:cNvPr>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3288145" y="2761673"/>
            <a:ext cx="2169102" cy="308494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4" name="Содержимое 4"/>
          <p:cNvSpPr txBox="1">
            <a:spLocks/>
          </p:cNvSpPr>
          <p:nvPr/>
        </p:nvSpPr>
        <p:spPr bwMode="auto">
          <a:xfrm>
            <a:off x="1339274" y="5962073"/>
            <a:ext cx="7546108" cy="595746"/>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Font typeface="Arial" charset="0"/>
              <a:buChar char="•"/>
              <a:defRPr sz="3200" kern="1200">
                <a:solidFill>
                  <a:srgbClr val="002600"/>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rgbClr val="002600"/>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rgbClr val="002600"/>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rgbClr val="002600"/>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rgbClr val="002600"/>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just"/>
            <a:r>
              <a:rPr lang="en-US" sz="2400" i="1" dirty="0" smtClean="0"/>
              <a:t>Painting of seven-year-old </a:t>
            </a:r>
            <a:r>
              <a:rPr lang="en-US" sz="2400" i="1" dirty="0"/>
              <a:t>Charles </a:t>
            </a:r>
            <a:r>
              <a:rPr lang="en-US" sz="2400" i="1" dirty="0" smtClean="0"/>
              <a:t>Darwin in 1816</a:t>
            </a:r>
            <a:r>
              <a:rPr lang="ru-RU" sz="2400" i="1" dirty="0" smtClean="0"/>
              <a:t>.</a:t>
            </a:r>
            <a:r>
              <a:rPr lang="en-US" sz="2400" i="1" dirty="0" smtClean="0"/>
              <a:t> </a:t>
            </a:r>
            <a:endParaRPr lang="ru-RU" sz="2400" i="1" dirty="0"/>
          </a:p>
        </p:txBody>
      </p:sp>
    </p:spTree>
    <p:extLst>
      <p:ext uri="{BB962C8B-B14F-4D97-AF65-F5344CB8AC3E}">
        <p14:creationId xmlns="" xmlns:p14="http://schemas.microsoft.com/office/powerpoint/2010/main" val="373629369"/>
      </p:ext>
    </p:extLst>
  </p:cSld>
  <p:clrMapOvr>
    <a:masterClrMapping/>
  </p:clrMapOvr>
  <mc:AlternateContent xmlns:mc="http://schemas.openxmlformats.org/markup-compatibility/2006">
    <mc:Choice xmlns=""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Содержимое 4"/>
          <p:cNvSpPr>
            <a:spLocks noGrp="1"/>
          </p:cNvSpPr>
          <p:nvPr>
            <p:ph idx="1"/>
          </p:nvPr>
        </p:nvSpPr>
        <p:spPr>
          <a:xfrm>
            <a:off x="457200" y="406401"/>
            <a:ext cx="8229600" cy="2697018"/>
          </a:xfrm>
        </p:spPr>
        <p:txBody>
          <a:bodyPr/>
          <a:lstStyle/>
          <a:p>
            <a:pPr algn="just"/>
            <a:r>
              <a:rPr lang="en-US" sz="2400" dirty="0"/>
              <a:t>Sincere interest in life of nature, propensity to the collector for a boy woke up as early as childhood. In 1817 a mother dies, and in 1818 Charles and Erasmus, elder brother, give in local boarding-school. With 1825 Charles Darwin studies medicine in the Edinburgh university. Not feeling a location to this profession, he bespattered studies and on insistency the father made angry acted to study on a theologian to Cambridge, although was not fully sure of truth of christian postulates. Natural inclinations, participating in lives of scientific societies, acquaintance with botanists, zoologists, geologists, the excursions of naturalistic orientation did the business: from the walls of christian college Charles Darwin in 1831 went out by a naturalist-collector.</a:t>
            </a:r>
            <a:endParaRPr lang="ru-RU" sz="2400" dirty="0"/>
          </a:p>
        </p:txBody>
      </p:sp>
    </p:spTree>
  </p:cSld>
  <p:clrMapOvr>
    <a:masterClrMapping/>
  </p:clrMapOvr>
  <mc:AlternateContent xmlns:mc="http://schemas.openxmlformats.org/markup-compatibility/2006">
    <mc:Choice xmlns=""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Содержимое 4"/>
          <p:cNvSpPr>
            <a:spLocks noGrp="1"/>
          </p:cNvSpPr>
          <p:nvPr>
            <p:ph idx="1"/>
          </p:nvPr>
        </p:nvSpPr>
        <p:spPr>
          <a:xfrm>
            <a:off x="304799" y="4424220"/>
            <a:ext cx="8529781" cy="683489"/>
          </a:xfrm>
        </p:spPr>
        <p:txBody>
          <a:bodyPr/>
          <a:lstStyle/>
          <a:p>
            <a:pPr algn="ctr"/>
            <a:r>
              <a:rPr lang="en-US" sz="2400" i="1" dirty="0" smtClean="0"/>
              <a:t>Charles’s father is Robert Darwin</a:t>
            </a:r>
            <a:endParaRPr lang="ru-RU" sz="2400" i="1" dirty="0"/>
          </a:p>
        </p:txBody>
      </p:sp>
      <p:pic>
        <p:nvPicPr>
          <p:cNvPr id="2050" name="Picture 2" descr="150px-Robert_Darwin">
            <a:hlinkClick r:id="rId2"/>
          </p:cNvPr>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3371274" y="683491"/>
            <a:ext cx="2429164" cy="365994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 xmlns:p14="http://schemas.microsoft.com/office/powerpoint/2010/main" val="4036557763"/>
      </p:ext>
    </p:extLst>
  </p:cSld>
  <p:clrMapOvr>
    <a:masterClrMapping/>
  </p:clrMapOvr>
  <mc:AlternateContent xmlns:mc="http://schemas.openxmlformats.org/markup-compatibility/2006">
    <mc:Choice xmlns=""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Содержимое 4"/>
          <p:cNvSpPr>
            <a:spLocks noGrp="1"/>
          </p:cNvSpPr>
          <p:nvPr>
            <p:ph idx="1"/>
          </p:nvPr>
        </p:nvSpPr>
        <p:spPr>
          <a:xfrm>
            <a:off x="457200" y="406401"/>
            <a:ext cx="8229600" cy="2697018"/>
          </a:xfrm>
        </p:spPr>
        <p:txBody>
          <a:bodyPr/>
          <a:lstStyle/>
          <a:p>
            <a:pPr algn="just"/>
            <a:r>
              <a:rPr lang="en-US" sz="2400" dirty="0"/>
              <a:t>Going to England, Darwin worked as the secretary of London geological society (1838-1841), in 1839 entered into marriage with Emma </a:t>
            </a:r>
            <a:r>
              <a:rPr lang="en-US" sz="2400" dirty="0" smtClean="0"/>
              <a:t>Wedgwood, </a:t>
            </a:r>
            <a:r>
              <a:rPr lang="en-US" sz="2400" dirty="0"/>
              <a:t>that afterwards bore 10 children to him. A weak health compelled him in 1842 to abandon the English capital and settle in an estate </a:t>
            </a:r>
            <a:r>
              <a:rPr lang="en-US" sz="2400" dirty="0" smtClean="0"/>
              <a:t>Daun </a:t>
            </a:r>
            <a:r>
              <a:rPr lang="en-US" sz="2400" dirty="0"/>
              <a:t>(a county is Kent) to that all his further biography was related.</a:t>
            </a:r>
            <a:endParaRPr lang="ru-RU" sz="2400" dirty="0"/>
          </a:p>
        </p:txBody>
      </p:sp>
      <p:sp>
        <p:nvSpPr>
          <p:cNvPr id="4" name="Содержимое 4"/>
          <p:cNvSpPr txBox="1">
            <a:spLocks/>
          </p:cNvSpPr>
          <p:nvPr/>
        </p:nvSpPr>
        <p:spPr bwMode="auto">
          <a:xfrm>
            <a:off x="3833090" y="3084369"/>
            <a:ext cx="4858328" cy="1131454"/>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Font typeface="Arial" charset="0"/>
              <a:buChar char="•"/>
              <a:defRPr sz="3200" kern="1200">
                <a:solidFill>
                  <a:srgbClr val="002600"/>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rgbClr val="002600"/>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rgbClr val="002600"/>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rgbClr val="002600"/>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rgbClr val="002600"/>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just"/>
            <a:r>
              <a:rPr lang="en-US" sz="2400" dirty="0" smtClean="0"/>
              <a:t>While still a young man, </a:t>
            </a:r>
            <a:r>
              <a:rPr lang="en-US" sz="2400" dirty="0"/>
              <a:t>Charles Darwin</a:t>
            </a:r>
            <a:r>
              <a:rPr lang="en-US" sz="2400" dirty="0" smtClean="0"/>
              <a:t> joined the scientific elite.</a:t>
            </a:r>
            <a:endParaRPr lang="ru-RU" sz="2400" dirty="0"/>
          </a:p>
        </p:txBody>
      </p:sp>
      <p:pic>
        <p:nvPicPr>
          <p:cNvPr id="1026" name="Picture 2" descr="Ещё будучи молодым человеком, Дарвин стал членом научной элиты. (Портрет работы Джорджа Ричмонда, 1830-е годы.)">
            <a:hlinkClick r:id="rId2" tooltip="&quot;увеличить картинку&quot;"/>
          </p:cNvPr>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1468582" y="3084369"/>
            <a:ext cx="2216727" cy="333247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 xmlns:p14="http://schemas.microsoft.com/office/powerpoint/2010/main" val="1503307540"/>
      </p:ext>
    </p:extLst>
  </p:cSld>
  <p:clrMapOvr>
    <a:masterClrMapping/>
  </p:clrMapOvr>
  <mc:AlternateContent xmlns:mc="http://schemas.openxmlformats.org/markup-compatibility/2006">
    <mc:Choice xmlns=""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Содержимое 4"/>
          <p:cNvSpPr>
            <a:spLocks noGrp="1"/>
          </p:cNvSpPr>
          <p:nvPr>
            <p:ph idx="1"/>
          </p:nvPr>
        </p:nvSpPr>
        <p:spPr>
          <a:xfrm>
            <a:off x="457200" y="406401"/>
            <a:ext cx="8229600" cy="3583708"/>
          </a:xfrm>
        </p:spPr>
        <p:txBody>
          <a:bodyPr/>
          <a:lstStyle/>
          <a:p>
            <a:pPr algn="just"/>
            <a:r>
              <a:rPr lang="en-US" sz="2400" dirty="0"/>
              <a:t>By the evolutionism of the organic world of Earth that was named darwinism, a scientist produced the real furore, splitting a scientific association on two opposing camps. His studies were very careful it is worked out, had an enormous amount of actual material in the basis, </a:t>
            </a:r>
            <a:r>
              <a:rPr lang="en-US" sz="2400" dirty="0" smtClean="0"/>
              <a:t>the </a:t>
            </a:r>
            <a:r>
              <a:rPr lang="en-US" sz="2400" dirty="0"/>
              <a:t>phenomena until then there was not explanation that, opened enormous research prospects, and all these factors assisted that darwinism strengthened positions quickly.</a:t>
            </a:r>
            <a:endParaRPr lang="ru-RU" sz="2400" dirty="0"/>
          </a:p>
        </p:txBody>
      </p:sp>
    </p:spTree>
    <p:extLst>
      <p:ext uri="{BB962C8B-B14F-4D97-AF65-F5344CB8AC3E}">
        <p14:creationId xmlns="" xmlns:p14="http://schemas.microsoft.com/office/powerpoint/2010/main" val="2755422054"/>
      </p:ext>
    </p:extLst>
  </p:cSld>
  <p:clrMapOvr>
    <a:masterClrMapping/>
  </p:clrMapOvr>
  <mc:AlternateContent xmlns:mc="http://schemas.openxmlformats.org/markup-compatibility/2006">
    <mc:Choice xmlns=""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Содержимое 4"/>
          <p:cNvSpPr>
            <a:spLocks noGrp="1"/>
          </p:cNvSpPr>
          <p:nvPr>
            <p:ph idx="1"/>
          </p:nvPr>
        </p:nvSpPr>
        <p:spPr>
          <a:xfrm>
            <a:off x="457200" y="406401"/>
            <a:ext cx="8229600" cy="3583708"/>
          </a:xfrm>
        </p:spPr>
        <p:txBody>
          <a:bodyPr/>
          <a:lstStyle/>
          <a:p>
            <a:pPr algn="just"/>
            <a:r>
              <a:rPr lang="en-US" sz="2400" dirty="0" smtClean="0"/>
              <a:t>In </a:t>
            </a:r>
            <a:r>
              <a:rPr lang="en-US" sz="2400" dirty="0"/>
              <a:t>1882 </a:t>
            </a:r>
            <a:r>
              <a:rPr lang="en-US" sz="2400" dirty="0" smtClean="0"/>
              <a:t>the </a:t>
            </a:r>
            <a:r>
              <a:rPr lang="en-US" sz="2400" dirty="0"/>
              <a:t>scientist accomplishing unprecedented scientific revolution quietly died in Daun</a:t>
            </a:r>
            <a:r>
              <a:rPr lang="en-US" sz="2400" dirty="0" smtClean="0"/>
              <a:t>. </a:t>
            </a:r>
            <a:r>
              <a:rPr lang="en-US" sz="2400" dirty="0"/>
              <a:t>The body of Charles Darwin was carried in the Westminster abbey, where buried near </a:t>
            </a:r>
            <a:r>
              <a:rPr lang="en-US" sz="2400" dirty="0" smtClean="0"/>
              <a:t>Newton.</a:t>
            </a:r>
            <a:endParaRPr lang="ru-RU" sz="2400" dirty="0"/>
          </a:p>
        </p:txBody>
      </p:sp>
    </p:spTree>
    <p:extLst>
      <p:ext uri="{BB962C8B-B14F-4D97-AF65-F5344CB8AC3E}">
        <p14:creationId xmlns="" xmlns:p14="http://schemas.microsoft.com/office/powerpoint/2010/main" val="2849919837"/>
      </p:ext>
    </p:extLst>
  </p:cSld>
  <p:clrMapOvr>
    <a:masterClrMapping/>
  </p:clrMapOvr>
  <mc:AlternateContent xmlns:mc="http://schemas.openxmlformats.org/markup-compatibility/2006">
    <mc:Choice xmlns=""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a:extLst>
              <a:ext uri="{28A0092B-C50C-407E-A947-70E740481C1C}">
                <a14:useLocalDpi xmlns="" xmlns:a14="http://schemas.microsoft.com/office/drawing/2010/main" val="0"/>
              </a:ext>
            </a:extLst>
          </a:blip>
          <a:stretch>
            <a:fillRect/>
          </a:stretch>
        </p:blipFill>
        <p:spPr>
          <a:xfrm>
            <a:off x="-73891" y="0"/>
            <a:ext cx="9217891" cy="6858000"/>
          </a:xfrm>
          <a:prstGeom prst="rect">
            <a:avLst/>
          </a:prstGeom>
        </p:spPr>
      </p:pic>
      <p:sp>
        <p:nvSpPr>
          <p:cNvPr id="5" name="Заголовок 4"/>
          <p:cNvSpPr>
            <a:spLocks noGrp="1"/>
          </p:cNvSpPr>
          <p:nvPr>
            <p:ph type="title"/>
          </p:nvPr>
        </p:nvSpPr>
        <p:spPr>
          <a:xfrm>
            <a:off x="484909" y="2380529"/>
            <a:ext cx="8229600" cy="1143000"/>
          </a:xfrm>
        </p:spPr>
        <p:txBody>
          <a:bodyPr/>
          <a:lstStyle/>
          <a:p>
            <a:r>
              <a:rPr lang="en-US" dirty="0" smtClean="0"/>
              <a:t>Thank you for attention! </a:t>
            </a:r>
            <a:endParaRPr lang="ru-RU" dirty="0"/>
          </a:p>
        </p:txBody>
      </p:sp>
    </p:spTree>
  </p:cSld>
  <p:clrMapOvr>
    <a:masterClrMapping/>
  </p:clrMapOvr>
  <mc:AlternateContent xmlns:mc="http://schemas.openxmlformats.org/markup-compatibility/2006">
    <mc:Choice xmlns=""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Бумажная">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476</TotalTime>
  <Words>480</Words>
  <Application>Microsoft Office PowerPoint</Application>
  <PresentationFormat>Экран (4:3)</PresentationFormat>
  <Paragraphs>20</Paragraphs>
  <Slides>9</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9</vt:i4>
      </vt:variant>
    </vt:vector>
  </HeadingPairs>
  <TitlesOfParts>
    <vt:vector size="10" baseType="lpstr">
      <vt:lpstr>Тема Office</vt:lpstr>
      <vt:lpstr>Charles Darwin </vt:lpstr>
      <vt:lpstr>Charles Darwin </vt:lpstr>
      <vt:lpstr>Слайд 3</vt:lpstr>
      <vt:lpstr>Слайд 4</vt:lpstr>
      <vt:lpstr>Слайд 5</vt:lpstr>
      <vt:lpstr>Слайд 6</vt:lpstr>
      <vt:lpstr>Слайд 7</vt:lpstr>
      <vt:lpstr>Слайд 8</vt:lpstr>
      <vt:lpstr>Thank you for attention!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Идиомы английского языка</dc:title>
  <dc:creator>Алексей</dc:creator>
  <cp:lastModifiedBy>Черкасова</cp:lastModifiedBy>
  <cp:revision>69</cp:revision>
  <dcterms:modified xsi:type="dcterms:W3CDTF">2005-12-31T21:58:59Z</dcterms:modified>
</cp:coreProperties>
</file>