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59" r:id="rId4"/>
    <p:sldId id="260" r:id="rId5"/>
    <p:sldId id="261" r:id="rId6"/>
    <p:sldId id="262" r:id="rId7"/>
    <p:sldId id="263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DA986-A8DE-F851-B465-1D994DD60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DBD4FF-58A1-6426-313E-9FCDEA235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333B51-AD55-15C9-EAE2-17C468B6F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9EF610-9E47-7125-D8B4-C7E6E5F61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050222-F120-4D3C-6A4B-FFDBA3FBC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24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C9284-F9B0-EF7E-43C2-BB9508A99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E1C3785-938D-6334-2A41-946B94945E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01E3EA-AE13-D49C-0A7E-2756F40FD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BA8133-C141-BE1E-662D-6FD8734C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BCD7BC-D0DA-F250-6A55-C776E98F2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66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EB68680-3B04-2D38-60ED-9939A672E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D451ED-D740-1F81-B739-E4DFE06B3D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C55733-0FDF-E5D1-D777-0698B27D9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221B15-A54F-99AA-B309-8BAA77471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C84065-7A25-E7C7-2853-B9EC93061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06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A5FD50-16AC-7BE7-FFFC-8439D078C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CF8645-231C-4139-6310-7AAE222B5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C480C8-38E6-007F-3182-A5DCEA161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44D1C3-AF0E-D6B3-6BC0-49A8D125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A0B868-2EC1-CF17-D29A-70B756ECA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7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4D54DE-3CCD-C393-60AD-5649E48C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2135DA-6566-4F30-DC37-53A79D4AF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FBFD89-22E0-F6E3-8ABA-64465F3D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6F5A53-88FF-28B1-A5DE-E75175966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A86571-C2EA-08DA-EAB4-3B1C44B1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90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2A865B-3A77-C5FB-F416-34D8978A4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76FDE2-F003-038B-9343-253AF77C1D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7918C3-5285-55B7-CF39-F1FBDA56E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8B3592-4B77-E49E-2D98-33064A12D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B3A905-5D91-633C-E5D4-FEE8E4E99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483030-E158-17C1-9001-9D0FA4869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1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C8312-2C10-6F24-6C3F-CA320B920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F55B1A-2686-CE51-6818-8C9798F01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FB3861-BF23-07B4-8357-5D1C318C3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6459DA-DC93-117B-5922-81C669FC8B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0C5F98-272E-F9AB-F1DB-F28B37AF79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7A9EABC-0AB9-CE1A-0E4D-603A0D35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69A33C-F862-A66D-2E87-17A900489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1F6D267-6DC9-E7CF-E0EB-6F5AED106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1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95AF7-8B9C-AD04-3431-20C059DA1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6411D1-D23A-174F-CAE2-E027C52F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2E3A18A-9E9C-68D6-5592-CC00A9F5E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0630D6A-1FCD-611B-A571-65B1D808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3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9120AE3-A909-22D9-F527-EC49E704F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EACED6D-06F5-845D-617B-D6F3EBB57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44827C-8A4C-6D2C-C128-E4CD4279B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08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2EFDB3-BC80-8C02-2394-450159D2F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B646A6-E6D8-556E-F9E7-353D0BD06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8F5799-63E2-E3FD-B88D-A2D3454664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5D6C48-B1B3-A042-586E-417E46915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2A080B-FF19-E539-6502-9F4C8E516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202B5C-95FE-1053-3A6C-11F19D85F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51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BE4320-7D88-50D1-5F4E-19AB1928A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C856ED-98EF-6A31-1AC4-8B12A37E19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699948-436A-6338-EFAA-04C91F475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BDEA58-6FAA-9C90-80B5-474022C5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C547F4-A8E5-7182-3E7D-73077EF47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1670B3-39F7-302D-E687-5C04E5815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69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9C55F-DDBB-1C93-5CE4-E272E9AFD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627066-9B6E-0B7D-D1E5-87936779D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DFAAF4-9B32-B212-5547-D7377B5C1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7AD66-4F54-46B1-9E57-A5C3E201F083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CFC6FE-F3DD-D929-6246-6E99D6987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0B24A1-B695-2265-3592-60F1C09132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54867-2028-467D-B347-87A31844E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66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EACA4-9CEE-6CA0-E32F-5272EA9FC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6629" y="348344"/>
            <a:ext cx="10145485" cy="49348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 города Калининграда центр развития ребенка – детский сад № 50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2A549E-1AFF-5D6B-6539-28ACDC80EF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73486"/>
            <a:ext cx="10145484" cy="936170"/>
          </a:xfrm>
        </p:spPr>
        <p:txBody>
          <a:bodyPr/>
          <a:lstStyle/>
          <a:p>
            <a:pPr algn="r"/>
            <a:r>
              <a:rPr lang="ru-RU" dirty="0"/>
              <a:t>Воспитатель: Громова Ирина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16C816-77C7-AE8B-4761-6A776A40F1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229" y="1479141"/>
            <a:ext cx="9535885" cy="345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56A69-6D3A-4721-95C7-C984A80BB3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6098" y="365760"/>
            <a:ext cx="11451102" cy="2124222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Сформировать основы финансовой грамотности у детей в подготовительной группы.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Сформировать первичные экономические понятия; научить детей правильному отношению к деньгам, способами их зарабатывания и разумному им использованию.  Объяснить взаимосвязь между экономическими и этическими категориями: труд, товар, деньги, цена.  Научить детей  правильно вести себя в реальных жизненных ситуациях, носящий экономический характер 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8DAC99-8EC1-2078-2065-C87D5D114B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6098" y="3429000"/>
            <a:ext cx="11451102" cy="2521634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– это умения использовать знания и навыки, для принятия правильных решений, связанных с деньгами и тратами.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– это средство воспитания, и с ними необходимо знакомить уже в дошкольном возрасте.                                           А.С. Макаренко                                                              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2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7181F-29C5-AEC7-84C9-BC32F7B91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4BE76E-9187-A9C3-B496-942A3E9B8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74" y="-253218"/>
            <a:ext cx="12492111" cy="711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48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66E44F-24DC-F0F6-3D48-B9BD3AD4E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9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F9D19D-C2DB-5D72-6441-2D768F9F6A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3" b="12920"/>
          <a:stretch/>
        </p:blipFill>
        <p:spPr>
          <a:xfrm>
            <a:off x="154744" y="253218"/>
            <a:ext cx="11943471" cy="6372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1945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85BB81-8BEF-B058-EF16-A4CE0BE42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4" y="0"/>
            <a:ext cx="12093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1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D1BEF9-C19E-2BF3-BC65-46FF5FC94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4" y="0"/>
            <a:ext cx="12093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59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0EA36-CB7C-32D4-78E8-A8CB7A5E8E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F77FAC-8202-F044-B329-5FE7A774B1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828" y="4752770"/>
            <a:ext cx="10792154" cy="20790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7456B6-BDAE-E6FF-E266-F5B24022C4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178" y="3509963"/>
            <a:ext cx="5162844" cy="291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654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131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дошкольное образовательное учреждение  города Калининграда центр развития ребенка – детский сад № 50</vt:lpstr>
      <vt:lpstr>Цель: Сформировать основы финансовой грамотности у детей в подготовительной группы. Задачи: Сформировать первичные экономические понятия; научить детей правильному отношению к деньгам, способами их зарабатывания и разумному им использованию.  Объяснить взаимосвязь между экономическими и этическими категориями: труд, товар, деньги, цена.  Научить детей  правильно вести себя в реальных жизненных ситуациях, носящий экономический характер 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 Громова Ирина  </dc:title>
  <dc:creator>andrey gromov</dc:creator>
  <cp:lastModifiedBy>andrey gromov</cp:lastModifiedBy>
  <cp:revision>2</cp:revision>
  <dcterms:created xsi:type="dcterms:W3CDTF">2024-04-21T17:41:26Z</dcterms:created>
  <dcterms:modified xsi:type="dcterms:W3CDTF">2024-04-21T18:29:41Z</dcterms:modified>
</cp:coreProperties>
</file>