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56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5" d="100"/>
          <a:sy n="35" d="100"/>
        </p:scale>
        <p:origin x="-14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для работы в группе\ИЗ ИНТЕРНЕТА\картинки с интернета\ПРО БАШКОРТОСТАН\slide_1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для работы в группе\ИЗ ИНТЕРНЕТА\картинки с интернета\ПРО БАШКОРТОСТАН\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для работы в группе\ИЗ ИНТЕРНЕТА\картинки с интернета\ПРО БАШКОРТОСТАН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для работы в группе\ИЗ ИНТЕРНЕТА\картинки с интернета\ПРО БАШКОРТОСТАН\polza-meda-natoshhak_1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031385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для работы в группе\ИЗ ИНТЕРНЕТА\картинки с интернета\ПРО БАШКОРТОСТАН\imker-DW-Wirtschaft-Krottor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76672" y="0"/>
            <a:ext cx="1062067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для работы в группе\ИЗ ИНТЕРНЕТА\картинки с интернета\ПРО БАШКОРТОСТАН\a4d63443dd4fd7ddd7ec3022c1e0a9c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для работы в группе\ИЗ ИНТЕРНЕТА\картинки с интернета\ПРО БАШКОРТОСТАН\95963fc5a2f7ab4bf34e86bf381eb81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43000" y="0"/>
            <a:ext cx="10287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2018-12-24T16:57:54Z</dcterms:created>
  <dcterms:modified xsi:type="dcterms:W3CDTF">2018-12-24T17:00:50Z</dcterms:modified>
</cp:coreProperties>
</file>