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работы в группе\ИЗ ИНТЕРНЕТА\картинки с интернета\ПРО БАШКОРТОСТАН\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для работы в группе\ИЗ ИНТЕРНЕТА\картинки с интернета\ПРО БАШКОРТОСТАН\bashkirskij-nacionalnyj-kostyum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233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для работы в группе\ИЗ ИНТЕРНЕТА\картинки с интернета\ПРО БАШКОРТОСТАН\bashkirskiy_narod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1105" y="0"/>
            <a:ext cx="972510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для работы в группе\ИЗ ИНТЕРНЕТА\картинки с интернета\ПРО БАШКОРТОСТАН\bashkiry1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22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для работы в группе\ИЗ ИНТЕРНЕТА\картинки с интернета\ПРО БАШКОРТОСТАН\c21fdfe1d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для работы в группе\ИЗ ИНТЕРНЕТА\картинки с интернета\ПРО БАШКОРТОСТАН\gala-konzert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6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для работы в группе\ИЗ ИНТЕРНЕТА\картинки с интернета\ПРО БАШКОРТОСТАН\IJaiswd6o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35659" y="0"/>
            <a:ext cx="102796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для работы в группе\ИЗ ИНТЕРНЕТА\картинки с интернета\ПРО БАШКОРТОСТАН\osn.foto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работы в группе\ИЗ ИНТЕРНЕТА\картинки с интернета\ПРО БАШКОРТОСТАН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работы в группе\ИЗ ИНТЕРНЕТА\картинки с интернета\ПРО БАШКОРТОСТАН\0011-011-Muzhskoj-kostj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работы в группе\ИЗ ИНТЕРНЕТА\картинки с интернета\ПРО БАШКОРТОСТАН\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1" y="-457201"/>
            <a:ext cx="9753601" cy="7315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работы в группе\ИЗ ИНТЕРНЕТА\картинки с интернета\ПРО БАШКОРТОСТАН\286db573e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5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 группе\ИЗ ИНТЕРНЕТА\картинки с интернета\ПРО БАШКОРТОСТАН\bash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-963488"/>
            <a:ext cx="7452320" cy="10249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 группе\ИЗ ИНТЕРНЕТА\картинки с интернета\ПРО БАШКОРТОСТАН\bash2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199" y="0"/>
            <a:ext cx="9601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для работы в группе\ИЗ ИНТЕРНЕТА\картинки с интернета\ПРО БАШКОРТОСТАН\bashk_006-007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62646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для работы в группе\ИЗ ИНТЕРНЕТА\картинки с интернета\ПРО БАШКОРТОСТАН\bashkirskij-nacionalnyj-kosty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1" y="0"/>
            <a:ext cx="102519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2018-12-24T16:40:30Z</dcterms:created>
  <dcterms:modified xsi:type="dcterms:W3CDTF">2018-12-24T16:44:41Z</dcterms:modified>
</cp:coreProperties>
</file>