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3" r:id="rId9"/>
    <p:sldId id="265" r:id="rId10"/>
    <p:sldId id="264" r:id="rId11"/>
    <p:sldId id="266" r:id="rId12"/>
    <p:sldId id="268" r:id="rId13"/>
    <p:sldId id="269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работы в группе\ИЗ ИНТЕРНЕТА\картинки с интернета\ПРО БАШКОРТОСТАН\img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работы в группе\ИЗ ИНТЕРНЕТА\картинки с интернета\ПРО БАШКОРТОСТАН\423432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543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работы в группе\ИЗ ИНТЕРНЕТА\картинки с интернета\ПРО БАШКОРТОСТАН\0_16d7a7_55d368dd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73918" cy="7317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 группе\ИЗ ИНТЕРНЕТА\картинки с интернета\ПРО БАШКОРТОСТАН\d3d3LnNkZWxhbm91bmFzLnJ1L3VwbG9hZHMvNC8zLzQzMDE0MjY2OTMzMjhfb3JpZy5qcGVnP19faWQ9NTk5OTE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 группе\ИЗ ИНТЕРНЕТА\картинки с интернета\ПРО БАШКОРТОСТАН\illustration_champs_petr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2656" y="0"/>
            <a:ext cx="1257516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 группе\ИЗ ИНТЕРНЕТА\картинки с интернета\ПРО БАШКОРТОСТАН\3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6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работы в группе\ИЗ ИНТЕРНЕТА\картинки с интернета\ПРО БАШКОРТОСТАН\big_thumb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работы в группе\ИЗ ИНТЕРНЕТА\картинки с интернета\ПРО БАШКОРТОСТАН\2000px-Bashkortostan_in_Russi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27117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работы в группе\ИЗ ИНТЕРНЕТА\картинки с интернета\ПРО БАШКОРТОСТАН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работы в группе\ИЗ ИНТЕРНЕТА\картинки с интернета\ПРО БАШКОРТОСТАН\respublikabashkortost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3862" y="0"/>
            <a:ext cx="63049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работы в группе\ИЗ ИНТЕРНЕТА\картинки с интернета\ПРО БАШКОРТОСТАН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0046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 группе\ИЗ ИНТЕРНЕТА\картинки с интернета\ПРО БАШКОРТОСТАН\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работы в группе\ИЗ ИНТЕРНЕТА\картинки с интернета\ПРО БАШКОРТОСТАН\10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работы в группе\ИЗ ИНТЕРНЕТА\картинки с интернета\ПРО БАШКОРТОСТАН\24e55d95bfe05eb27a6b7340c3600b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7897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2018-12-24T16:49:27Z</dcterms:created>
  <dcterms:modified xsi:type="dcterms:W3CDTF">2018-12-24T17:03:59Z</dcterms:modified>
</cp:coreProperties>
</file>