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работы в группе\ИЗ ИНТЕРНЕТА\картинки с интернета\ПРО БАШКОРТОСТАН\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для работы в группе\ИЗ ИНТЕРНЕТА\картинки с интернета\ПРО БАШКОРТОСТАН\329494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8462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для работы в группе\ИЗ ИНТЕРНЕТА\картинки с интернета\ПРО БАШКОРТОСТАН\58200.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4405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для работы в группе\ИЗ ИНТЕРНЕТА\картинки с интернета\ПРО БАШКОРТОСТАН\723-407-b7d4b686aebc9e42e77a77525b6cb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1826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для работы в группе\ИЗ ИНТЕРНЕТА\картинки с интернета\ПРО БАШКОРТОСТАН\425f9c4a14e7148cec318d9f90ee5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0"/>
            <a:ext cx="104224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для работы в группе\ИЗ ИНТЕРНЕТА\картинки с интернета\ПРО БАШКОРТОСТАН\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841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для работы в группе\ИЗ ИНТЕРНЕТА\картинки с интернета\ПРО БАШКОРТОСТАН\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68784" y="0"/>
            <a:ext cx="103127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работы в группе\ИЗ ИНТЕРНЕТА\картинки с интернета\ПРО БАШКОРТОСТАН\Памятник-Салавату-Юлаев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647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работы в группе\ИЗ ИНТЕРНЕТА\картинки с интернета\ПРО БАШКОРТОСТАН\pamyatnik-salavatu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работы в группе\ИЗ ИНТЕРНЕТА\картинки с интернета\ПРО БАШКОРТОСТАН\image236186701-563x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9378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работы в группе\ИЗ ИНТЕРНЕТА\картинки с интернета\ПРО БАШКОРТОСТАН\hu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42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 группе\ИЗ ИНТЕРНЕТА\картинки с интернета\ПРО БАШКОРТОСТАН\fontan_240815.jpg__450x270_q85_subsampling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 группе\ИЗ ИНТЕРНЕТА\картинки с интернета\ПРО БАШКОРТОСТАН\7153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0"/>
            <a:ext cx="144162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для работы в группе\ИЗ ИНТЕРНЕТА\картинки с интернета\ПРО БАШКОРТОСТАН\337352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для работы в группе\ИЗ ИНТЕРНЕТА\картинки с интернета\ПРО БАШКОРТОСТАН\33065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709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2018-12-24T16:44:48Z</dcterms:created>
  <dcterms:modified xsi:type="dcterms:W3CDTF">2018-12-24T16:48:57Z</dcterms:modified>
</cp:coreProperties>
</file>