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1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01.01.2006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01.01.2006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01.01.2006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01.01.2006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01.01.2006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01.01.2006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01.01.2006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01.01.2006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01.01.2006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01.01.2006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01.01.2006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01.01.2006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solidFill>
                  <a:schemeClr val="bg1"/>
                </a:solidFill>
              </a:rPr>
              <a:t>Rugby is American football</a:t>
            </a:r>
            <a:endParaRPr lang="ru-RU" dirty="0">
              <a:solidFill>
                <a:schemeClr val="bg1"/>
              </a:solidFill>
            </a:endParaRPr>
          </a:p>
        </p:txBody>
      </p:sp>
      <p:sp>
        <p:nvSpPr>
          <p:cNvPr id="3" name="Подзаголовок 2"/>
          <p:cNvSpPr>
            <a:spLocks noGrp="1"/>
          </p:cNvSpPr>
          <p:nvPr>
            <p:ph type="subTitle" idx="1"/>
          </p:nvPr>
        </p:nvSpPr>
        <p:spPr>
          <a:xfrm>
            <a:off x="1371600" y="0"/>
            <a:ext cx="7343804" cy="2214554"/>
          </a:xfrm>
        </p:spPr>
        <p:txBody>
          <a:bodyPr>
            <a:noAutofit/>
          </a:bodyPr>
          <a:lstStyle/>
          <a:p>
            <a:r>
              <a:rPr lang="en-US" sz="2800" dirty="0" smtClean="0">
                <a:solidFill>
                  <a:schemeClr val="bg1"/>
                </a:solidFill>
              </a:rPr>
              <a:t>                                                        </a:t>
            </a:r>
            <a:r>
              <a:rPr lang="en-US" sz="2800" dirty="0" err="1" smtClean="0">
                <a:solidFill>
                  <a:schemeClr val="bg1"/>
                </a:solidFill>
              </a:rPr>
              <a:t>Nahaev</a:t>
            </a:r>
            <a:r>
              <a:rPr lang="en-US" sz="2800" dirty="0" smtClean="0">
                <a:solidFill>
                  <a:schemeClr val="bg1"/>
                </a:solidFill>
              </a:rPr>
              <a:t> </a:t>
            </a:r>
            <a:r>
              <a:rPr lang="en-US" sz="2800" dirty="0" err="1" smtClean="0">
                <a:solidFill>
                  <a:schemeClr val="bg1"/>
                </a:solidFill>
              </a:rPr>
              <a:t>Egor</a:t>
            </a:r>
            <a:endParaRPr lang="en-US" sz="2800" dirty="0" smtClean="0">
              <a:solidFill>
                <a:schemeClr val="bg1"/>
              </a:solidFill>
            </a:endParaRPr>
          </a:p>
          <a:p>
            <a:r>
              <a:rPr lang="en-US" sz="2800" smtClean="0">
                <a:solidFill>
                  <a:schemeClr val="bg1"/>
                </a:solidFill>
              </a:rPr>
              <a:t>                                                      8B</a:t>
            </a:r>
            <a:endParaRPr lang="en-US" sz="2800" dirty="0" smtClean="0">
              <a:solidFill>
                <a:schemeClr val="bg1"/>
              </a:solidFill>
            </a:endParaRPr>
          </a:p>
        </p:txBody>
      </p:sp>
      <p:sp>
        <p:nvSpPr>
          <p:cNvPr id="4" name="Прямоугольник 3"/>
          <p:cNvSpPr/>
          <p:nvPr/>
        </p:nvSpPr>
        <p:spPr>
          <a:xfrm>
            <a:off x="214282" y="4398496"/>
            <a:ext cx="5286412" cy="1754326"/>
          </a:xfrm>
          <a:prstGeom prst="rect">
            <a:avLst/>
          </a:prstGeom>
        </p:spPr>
        <p:txBody>
          <a:bodyPr wrap="square">
            <a:spAutoFit/>
          </a:bodyPr>
          <a:lstStyle/>
          <a:p>
            <a:endParaRPr lang="en-US" b="1" dirty="0" smtClean="0">
              <a:solidFill>
                <a:schemeClr val="bg1"/>
              </a:solidFill>
            </a:endParaRPr>
          </a:p>
          <a:p>
            <a:endParaRPr lang="en-US" b="1" dirty="0" smtClean="0">
              <a:solidFill>
                <a:schemeClr val="bg1"/>
              </a:solidFill>
            </a:endParaRPr>
          </a:p>
          <a:p>
            <a:endParaRPr lang="en-US" b="1" dirty="0" smtClean="0">
              <a:solidFill>
                <a:schemeClr val="bg1"/>
              </a:solidFill>
            </a:endParaRPr>
          </a:p>
          <a:p>
            <a:endParaRPr lang="en-US" b="1" dirty="0" smtClean="0">
              <a:solidFill>
                <a:schemeClr val="bg1"/>
              </a:solidFill>
            </a:endParaRPr>
          </a:p>
          <a:p>
            <a:r>
              <a:rPr lang="en-US" b="1" dirty="0" smtClean="0">
                <a:solidFill>
                  <a:schemeClr val="bg1"/>
                </a:solidFill>
              </a:rPr>
              <a:t>Teacher: </a:t>
            </a:r>
            <a:r>
              <a:rPr lang="en-US" b="1" dirty="0" err="1" smtClean="0">
                <a:solidFill>
                  <a:schemeClr val="bg1"/>
                </a:solidFill>
              </a:rPr>
              <a:t>Cherkasova</a:t>
            </a:r>
            <a:r>
              <a:rPr lang="en-US" b="1" dirty="0" smtClean="0">
                <a:solidFill>
                  <a:schemeClr val="bg1"/>
                </a:solidFill>
              </a:rPr>
              <a:t> T.E</a:t>
            </a:r>
          </a:p>
          <a:p>
            <a:pPr algn="ctr"/>
            <a:r>
              <a:rPr lang="en-US" b="1" dirty="0" smtClean="0">
                <a:solidFill>
                  <a:schemeClr val="bg1"/>
                </a:solidFill>
              </a:rPr>
              <a:t>201</a:t>
            </a:r>
            <a:r>
              <a:rPr lang="ru-RU" b="1" smtClean="0">
                <a:solidFill>
                  <a:schemeClr val="bg1"/>
                </a:solidFill>
              </a:rPr>
              <a:t>7</a:t>
            </a:r>
            <a:endParaRPr lang="ru-RU" dirty="0">
              <a:solidFill>
                <a:schemeClr val="bg1"/>
              </a:solidFill>
            </a:endParaRPr>
          </a:p>
        </p:txBody>
      </p:sp>
    </p:spTree>
    <p:extLst>
      <p:ext uri="{BB962C8B-B14F-4D97-AF65-F5344CB8AC3E}">
        <p14:creationId xmlns:p14="http://schemas.microsoft.com/office/powerpoint/2010/main" xmlns="" val="248878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William Webb Ellis</a:t>
            </a:r>
            <a:endParaRPr lang="ru-RU" dirty="0"/>
          </a:p>
        </p:txBody>
      </p:sp>
      <p:sp>
        <p:nvSpPr>
          <p:cNvPr id="3" name="Объект 2"/>
          <p:cNvSpPr>
            <a:spLocks noGrp="1"/>
          </p:cNvSpPr>
          <p:nvPr>
            <p:ph idx="1"/>
          </p:nvPr>
        </p:nvSpPr>
        <p:spPr>
          <a:xfrm>
            <a:off x="467544" y="1268760"/>
            <a:ext cx="4968552" cy="5400599"/>
          </a:xfrm>
        </p:spPr>
        <p:txBody>
          <a:bodyPr>
            <a:normAutofit fontScale="47500" lnSpcReduction="20000"/>
          </a:bodyPr>
          <a:lstStyle/>
          <a:p>
            <a:pPr marL="0" indent="0">
              <a:buNone/>
            </a:pPr>
            <a:r>
              <a:rPr lang="en-US" sz="4200" dirty="0"/>
              <a:t>William Webb Ellis was born on 24th November 1806. As to the place of birth, there are differences: most sources believed that Ellis was born in </a:t>
            </a:r>
            <a:r>
              <a:rPr lang="en-US" sz="4200" dirty="0" err="1"/>
              <a:t>Salford</a:t>
            </a:r>
            <a:r>
              <a:rPr lang="en-US" sz="4200" dirty="0"/>
              <a:t>, which at the time was part of Lancashire; however, during the census of 1851 William Ellis called his birthplace not far from </a:t>
            </a:r>
            <a:r>
              <a:rPr lang="en-US" sz="4200" dirty="0" err="1"/>
              <a:t>Salford</a:t>
            </a:r>
            <a:r>
              <a:rPr lang="en-US" sz="4200" dirty="0"/>
              <a:t> Manchester</a:t>
            </a:r>
            <a:r>
              <a:rPr lang="en-US" sz="4200" dirty="0" smtClean="0"/>
              <a:t>.</a:t>
            </a:r>
            <a:r>
              <a:rPr lang="ru-RU" sz="4200" dirty="0" smtClean="0"/>
              <a:t> </a:t>
            </a:r>
            <a:r>
              <a:rPr lang="en-US" sz="4200" dirty="0" smtClean="0"/>
              <a:t>The </a:t>
            </a:r>
            <a:r>
              <a:rPr lang="en-US" sz="4200" dirty="0"/>
              <a:t>source of the legend of William Webb Ellis who violate the rules and </a:t>
            </a:r>
            <a:r>
              <a:rPr lang="en-US" sz="4200" dirty="0" smtClean="0"/>
              <a:t>with </a:t>
            </a:r>
            <a:r>
              <a:rPr lang="en-US" sz="4200" dirty="0"/>
              <a:t>the ball in his hands forward, is a former student of the school Rugby antiquary Matthew </a:t>
            </a:r>
            <a:r>
              <a:rPr lang="en-US" sz="4200" dirty="0" err="1"/>
              <a:t>Bloxham</a:t>
            </a:r>
            <a:r>
              <a:rPr lang="en-US" sz="4200" dirty="0"/>
              <a:t>. October 10, 1876, in his letter to The Meteor, the school magazine of the school Rugby, </a:t>
            </a:r>
            <a:r>
              <a:rPr lang="en-US" sz="4200" dirty="0" err="1"/>
              <a:t>Bloxam</a:t>
            </a:r>
            <a:r>
              <a:rPr lang="en-US" sz="4200" dirty="0"/>
              <a:t>, citing unnamed in the letter, the source said that thanks to the William Webb Ellis Cup, in which the main element was the ball of the foot, was born a new sport, where the game was mainly hands.</a:t>
            </a:r>
          </a:p>
          <a:p>
            <a:pPr marL="0" indent="0">
              <a:buNone/>
            </a:pPr>
            <a:r>
              <a:rPr lang="en-US" dirty="0"/>
              <a:t/>
            </a:r>
            <a:br>
              <a:rPr lang="en-US" dirty="0"/>
            </a:br>
            <a:endParaRPr lang="ru-RU" dirty="0"/>
          </a:p>
        </p:txBody>
      </p:sp>
      <p:pic>
        <p:nvPicPr>
          <p:cNvPr id="1026" name="Picture 2" descr="C:\Users\Grand Theft Auto V\Desktop\5906-rugby-sporu-hakkinda-bilgi_f.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64088" y="1484784"/>
            <a:ext cx="3686810" cy="345638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99068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5121"/>
            <a:ext cx="8229600" cy="1143000"/>
          </a:xfrm>
        </p:spPr>
        <p:txBody>
          <a:bodyPr>
            <a:normAutofit/>
          </a:bodyPr>
          <a:lstStyle/>
          <a:p>
            <a:r>
              <a:rPr lang="en-US" dirty="0" smtClean="0"/>
              <a:t>Sebastien Chabal</a:t>
            </a:r>
            <a:endParaRPr lang="ru-RU" dirty="0"/>
          </a:p>
        </p:txBody>
      </p:sp>
      <p:sp>
        <p:nvSpPr>
          <p:cNvPr id="3" name="Объект 2"/>
          <p:cNvSpPr>
            <a:spLocks noGrp="1"/>
          </p:cNvSpPr>
          <p:nvPr>
            <p:ph idx="1"/>
          </p:nvPr>
        </p:nvSpPr>
        <p:spPr>
          <a:xfrm>
            <a:off x="224167" y="1124744"/>
            <a:ext cx="5328592" cy="5400600"/>
          </a:xfrm>
        </p:spPr>
        <p:txBody>
          <a:bodyPr>
            <a:normAutofit/>
          </a:bodyPr>
          <a:lstStyle/>
          <a:p>
            <a:pPr marL="0" indent="0">
              <a:buNone/>
            </a:pPr>
            <a:r>
              <a:rPr lang="en-US" sz="2000" dirty="0"/>
              <a:t>For the first time </a:t>
            </a:r>
            <a:r>
              <a:rPr lang="en-US" sz="2000" dirty="0" smtClean="0"/>
              <a:t>Chabal </a:t>
            </a:r>
            <a:r>
              <a:rPr lang="en-US" sz="2000" dirty="0"/>
              <a:t>got into Rugby at the age of 9, however 2 months after playing threw it. In 16 years returned to Rugby together with his two friends. At the same time awakening in him a passion for the game, as well as to transmitted to the third </a:t>
            </a:r>
            <a:r>
              <a:rPr lang="en-US" sz="2000" dirty="0" smtClean="0"/>
              <a:t>half. The </a:t>
            </a:r>
            <a:r>
              <a:rPr lang="en-US" sz="2000" dirty="0"/>
              <a:t>player changed the image in some stages of their career. Long hair and beard became part of his image since moving to England. According to him, he didn't invent anything, just moved to the island he very hesitantly spoke English and was afraid to go to the Barber and shave himself he lacked the willpower (or plain laziness), that's why he acquired such a peculiar </a:t>
            </a:r>
            <a:r>
              <a:rPr lang="en-US" sz="2000" dirty="0" smtClean="0"/>
              <a:t>appearance.</a:t>
            </a:r>
            <a:r>
              <a:rPr lang="en-US" sz="2000" dirty="0"/>
              <a:t/>
            </a:r>
            <a:br>
              <a:rPr lang="en-US" sz="2000" dirty="0"/>
            </a:br>
            <a:r>
              <a:rPr lang="ru-RU" sz="2000" dirty="0"/>
              <a:t/>
            </a:r>
            <a:br>
              <a:rPr lang="ru-RU" sz="2000" dirty="0"/>
            </a:br>
            <a:endParaRPr lang="ru-RU" sz="2000" dirty="0"/>
          </a:p>
        </p:txBody>
      </p:sp>
      <p:pic>
        <p:nvPicPr>
          <p:cNvPr id="2050" name="Picture 2" descr="C:\Users\Grand Theft Auto V\Desktop\220px-Sébastien_Chabal.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580112" y="1124744"/>
            <a:ext cx="3082032" cy="455300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18471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Sport in my life</a:t>
            </a:r>
            <a:endParaRPr lang="ru-RU" dirty="0"/>
          </a:p>
        </p:txBody>
      </p:sp>
      <p:sp>
        <p:nvSpPr>
          <p:cNvPr id="3" name="Объект 2"/>
          <p:cNvSpPr>
            <a:spLocks noGrp="1"/>
          </p:cNvSpPr>
          <p:nvPr>
            <p:ph idx="1"/>
          </p:nvPr>
        </p:nvSpPr>
        <p:spPr>
          <a:xfrm>
            <a:off x="0" y="1268760"/>
            <a:ext cx="5157873" cy="5328592"/>
          </a:xfrm>
        </p:spPr>
        <p:txBody>
          <a:bodyPr>
            <a:normAutofit/>
          </a:bodyPr>
          <a:lstStyle/>
          <a:p>
            <a:pPr marL="0" indent="0">
              <a:buNone/>
            </a:pPr>
            <a:r>
              <a:rPr lang="en-US" sz="1600" dirty="0" smtClean="0"/>
              <a:t>In my life sport is very important, I do ice-skating - short-track. I do 7 years. Now I will tell you the description of this sport. Track, usually placed on a normal hockey site. Turns doing the internal radius is 8 m, the distance between the curves is 28,85 m. the Distance of 111,12 m — is obtained by measuring the distance of 0.5 m from the edge. Go counter-clockwise. In competitions on short track, skaters have turned on "clean" ice, a track with starting line from the race for the race a little slip (the finish line with the photo finish equipment is stationary). Long — release ice-sweeping machine after each race.</a:t>
            </a:r>
            <a:br>
              <a:rPr lang="en-US" sz="1600" dirty="0" smtClean="0"/>
            </a:br>
            <a:r>
              <a:rPr lang="en-US" sz="1600" dirty="0" smtClean="0"/>
              <a:t/>
            </a:r>
            <a:br>
              <a:rPr lang="en-US" sz="1600" dirty="0" smtClean="0"/>
            </a:br>
            <a:r>
              <a:rPr lang="en-US" sz="1600" dirty="0" smtClean="0"/>
              <a:t>Races are held on 500, 1000, 1500 and 3000 meters.</a:t>
            </a:r>
            <a:br>
              <a:rPr lang="en-US" sz="1600" dirty="0" smtClean="0"/>
            </a:br>
            <a:r>
              <a:rPr lang="en-US" sz="1600" dirty="0" smtClean="0"/>
              <a:t/>
            </a:r>
            <a:br>
              <a:rPr lang="en-US" sz="1600" dirty="0" smtClean="0"/>
            </a:br>
            <a:r>
              <a:rPr lang="en-US" sz="1600" dirty="0" smtClean="0"/>
              <a:t>During the relay, participants can change each other at any time, except the last two laps. They can push their comrades. The fallen athlete can change at any time (including on the last laps). Men's relay 5000 m women 3000 m.</a:t>
            </a:r>
            <a:br>
              <a:rPr lang="en-US" sz="1600" dirty="0" smtClean="0"/>
            </a:br>
            <a:endParaRPr lang="ru-RU" sz="1600" dirty="0"/>
          </a:p>
        </p:txBody>
      </p:sp>
      <p:pic>
        <p:nvPicPr>
          <p:cNvPr id="3074" name="Picture 2" descr="C:\Users\Grand Theft Auto V\Desktop\506.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145863" y="2564904"/>
            <a:ext cx="3960440" cy="302312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1417451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442</Words>
  <Application>Microsoft Office PowerPoint</Application>
  <PresentationFormat>Экран (4:3)</PresentationFormat>
  <Paragraphs>16</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Тема Office</vt:lpstr>
      <vt:lpstr>Rugby is American football</vt:lpstr>
      <vt:lpstr>William Webb Ellis</vt:lpstr>
      <vt:lpstr>Sebastien Chabal</vt:lpstr>
      <vt:lpstr>Sport in my life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Rugby is American football</dc:title>
  <dc:creator>Grand Theft Auto V</dc:creator>
  <cp:lastModifiedBy>Черкасова</cp:lastModifiedBy>
  <cp:revision>7</cp:revision>
  <dcterms:created xsi:type="dcterms:W3CDTF">2016-04-10T06:38:39Z</dcterms:created>
  <dcterms:modified xsi:type="dcterms:W3CDTF">2005-12-31T21:59:34Z</dcterms:modified>
</cp:coreProperties>
</file>