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258" autoAdjust="0"/>
    <p:restoredTop sz="94660"/>
  </p:normalViewPr>
  <p:slideViewPr>
    <p:cSldViewPr>
      <p:cViewPr varScale="1">
        <p:scale>
          <a:sx n="74" d="100"/>
          <a:sy n="74" d="100"/>
        </p:scale>
        <p:origin x="62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35071"/>
            <a:ext cx="77724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221F-4F0C-4847-81B7-D3ABAE3EE078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600" b="0" i="0" kern="1200" dirty="0" smtClean="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abyzzz.ru/wp-content/uploads/2015/08/post_55d1ae4e585de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урок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8892480" cy="367240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6000" dirty="0" smtClean="0">
                <a:solidFill>
                  <a:srgbClr val="006699"/>
                </a:solidFill>
                <a:latin typeface="Monotype Corsiva" panose="03010101010201010101" pitchFamily="66" charset="0"/>
              </a:rPr>
              <a:t>Массажный  коврик.</a:t>
            </a:r>
          </a:p>
          <a:p>
            <a:endParaRPr lang="ru-RU" sz="2000" dirty="0" smtClean="0">
              <a:solidFill>
                <a:srgbClr val="006699"/>
              </a:solidFill>
              <a:latin typeface="Monotype Corsiva" panose="03010101010201010101" pitchFamily="66" charset="0"/>
            </a:endParaRPr>
          </a:p>
          <a:p>
            <a:endParaRPr lang="ru-RU" sz="2000" dirty="0">
              <a:solidFill>
                <a:srgbClr val="006699"/>
              </a:solidFill>
              <a:latin typeface="Monotype Corsiva" panose="03010101010201010101" pitchFamily="66" charset="0"/>
            </a:endParaRPr>
          </a:p>
          <a:p>
            <a:endParaRPr lang="ru-RU" sz="2000" dirty="0" smtClean="0">
              <a:solidFill>
                <a:srgbClr val="006699"/>
              </a:solidFill>
              <a:latin typeface="Monotype Corsiva" panose="03010101010201010101" pitchFamily="66" charset="0"/>
            </a:endParaRPr>
          </a:p>
          <a:p>
            <a:r>
              <a:rPr lang="ru-RU" sz="2000" dirty="0" smtClean="0">
                <a:solidFill>
                  <a:srgbClr val="006699"/>
                </a:solidFill>
                <a:latin typeface="Monotype Corsiva" panose="03010101010201010101" pitchFamily="66" charset="0"/>
              </a:rPr>
              <a:t>                                                          Составила   учитель технологии   </a:t>
            </a:r>
            <a:r>
              <a:rPr lang="ru-RU" sz="2000" dirty="0" err="1" smtClean="0">
                <a:solidFill>
                  <a:srgbClr val="006699"/>
                </a:solidFill>
                <a:latin typeface="Monotype Corsiva" panose="03010101010201010101" pitchFamily="66" charset="0"/>
              </a:rPr>
              <a:t>Усынина</a:t>
            </a:r>
            <a:r>
              <a:rPr lang="ru-RU" sz="2000" dirty="0" smtClean="0">
                <a:solidFill>
                  <a:srgbClr val="006699"/>
                </a:solidFill>
                <a:latin typeface="Monotype Corsiva" panose="03010101010201010101" pitchFamily="66" charset="0"/>
              </a:rPr>
              <a:t>  Е.В.</a:t>
            </a:r>
            <a:endParaRPr lang="ru-RU" sz="2000" dirty="0">
              <a:solidFill>
                <a:srgbClr val="006699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effectLst/>
              </a:rPr>
              <a:t>Благодаря </a:t>
            </a:r>
            <a:r>
              <a:rPr lang="ru-RU" sz="1800" dirty="0">
                <a:effectLst/>
              </a:rPr>
              <a:t>существованию китайской медицины, широкую известность приобрело у людей лечение при помощи массажа определенных точек органов на </a:t>
            </a:r>
            <a:r>
              <a:rPr lang="ru-RU" sz="1800" dirty="0" smtClean="0">
                <a:effectLst/>
              </a:rPr>
              <a:t>стопе.</a:t>
            </a:r>
            <a:endParaRPr lang="ru-RU" sz="18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055907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40768"/>
            <a:ext cx="3505504" cy="24934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217020"/>
            <a:ext cx="34667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массажа ног человек может воздействовать на активные точки, расположенные на стопе, таким образом, приводя в стимул работу и создавая баланс общего состояния человеческого организма.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массажных </a:t>
            </a:r>
            <a:r>
              <a:rPr lang="ru-RU" dirty="0" err="1" smtClean="0"/>
              <a:t>кориков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4038600" cy="470852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Из природных материалов.</a:t>
            </a:r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r>
              <a:rPr lang="ru-RU" sz="1800" dirty="0" smtClean="0"/>
              <a:t>Коврик с наполнителями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2169" y="1417638"/>
            <a:ext cx="4514631" cy="4708525"/>
          </a:xfrm>
        </p:spPr>
        <p:txBody>
          <a:bodyPr/>
          <a:lstStyle/>
          <a:p>
            <a:r>
              <a:rPr lang="ru-RU" sz="1800" dirty="0"/>
              <a:t>Массажный коврик из фурнитуры и подручных </a:t>
            </a:r>
            <a:r>
              <a:rPr lang="ru-RU" sz="1800" dirty="0" smtClean="0"/>
              <a:t>материалов</a:t>
            </a:r>
          </a:p>
          <a:p>
            <a:endParaRPr lang="ru-RU" dirty="0"/>
          </a:p>
        </p:txBody>
      </p:sp>
      <p:pic>
        <p:nvPicPr>
          <p:cNvPr id="6" name="Рисунок 5" descr="ÐºÐ°Ð¼ÐµÑÐºÐ¸ Ð² ÑÐ¾ÑÐ¼Ðµ ÑÑÐ¾Ð¿Ñ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686169" cy="170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¼ÑÐ³ÐºÐ¸Ð¹ Ð¼Ð°ÑÑÐ°Ð¶Ð½ÑÐ¹ ÐºÐ¾Ð²ÐµÑ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429" y="4365104"/>
            <a:ext cx="2466340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¸ÑÐ¿Ð¾Ð»ÑÐ·ÑÐµÐ¼ Ð¿ÑÐ³Ð¾Ð²Ð¸ÑÑ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958" y="2132856"/>
            <a:ext cx="2684780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¾ÑÑÐ¾Ð¿ÐµÐ´Ð¸ÑÐµÑÐºÐ¸Ð¹ ÐºÐ¾Ð²ÑÐ¸Ðº Ð´Ð»Ñ Ð´ÐµÑÐµÐ¹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197" y="4250221"/>
            <a:ext cx="2646680" cy="161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2088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1688" y="1354980"/>
            <a:ext cx="5486400" cy="1872393"/>
          </a:xfrm>
        </p:spPr>
        <p:txBody>
          <a:bodyPr/>
          <a:lstStyle/>
          <a:p>
            <a:r>
              <a:rPr lang="ru-RU" b="0" dirty="0" smtClean="0">
                <a:effectLst/>
              </a:rPr>
              <a:t> Комбинированный</a:t>
            </a:r>
            <a:r>
              <a:rPr lang="ru-RU" dirty="0" smtClean="0">
                <a:effectLst/>
              </a:rPr>
              <a:t> </a:t>
            </a:r>
            <a:r>
              <a:rPr lang="ru-RU" b="0" dirty="0" smtClean="0">
                <a:effectLst/>
              </a:rPr>
              <a:t>коврик</a:t>
            </a:r>
            <a:endParaRPr lang="ru-RU" b="0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16225" y="3918657"/>
            <a:ext cx="5486400" cy="219654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Ортопедический коврик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ÐÐ¾Ð¼Ð±Ð¸Ð½Ð¸ÑÐ¾Ð²Ð°Ð½Ð½ÑÐ¹ Ð¼Ð°ÑÑÐ°Ð¶Ð½ÑÐ¹ ÐºÐ¾Ð²ÑÐ¸Ðº"/>
          <p:cNvPicPr>
            <a:picLocks noGrp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55721"/>
            <a:ext cx="1975251" cy="2325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омбинированный массажный коврик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8293" y="455721"/>
            <a:ext cx="1838133" cy="2325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998252" y="673328"/>
            <a:ext cx="2181191" cy="1745975"/>
          </a:xfrm>
          <a:prstGeom prst="rect">
            <a:avLst/>
          </a:prstGeom>
        </p:spPr>
      </p:pic>
      <p:pic>
        <p:nvPicPr>
          <p:cNvPr id="1026" name="Picture 2" descr="Ð¾ÑÑÐ¾Ð¿ÐµÐ´Ð¸ÑÐµÑÐºÐ¸Ð¹ ÐºÐ¾Ð²ÑÐ¸Ðº Ð´Ð»Ñ Ð´ÐµÑÐµÐ¹ ÑÐ²Ð¾Ð¸Ð¼Ð¸ ÑÑÐºÐ°Ð¼Ð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631481" y="2425303"/>
            <a:ext cx="2169071" cy="604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4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36023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dirty="0">
              <a:solidFill>
                <a:srgbClr val="336699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20" y="2636912"/>
            <a:ext cx="7452320" cy="32157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620689"/>
            <a:ext cx="75785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Соорудить </a:t>
            </a:r>
            <a:r>
              <a:rPr lang="ru-RU" sz="2000" dirty="0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полезный «тренажер» для здоровья может каждый. Для его разработки нужно только вооружиться желанием, фантазией и некоторыми доступными предметами обихода. </a:t>
            </a:r>
            <a:br>
              <a:rPr lang="ru-RU" sz="2000" dirty="0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6666"/>
                </a:solidFill>
                <a:latin typeface="Verdana" panose="020B060403050404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8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132856"/>
            <a:ext cx="5112987" cy="31593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764704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rgbClr val="336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914639"/>
      </p:ext>
    </p:extLst>
  </p:cSld>
  <p:clrMapOvr>
    <a:masterClrMapping/>
  </p:clrMapOvr>
</p:sld>
</file>

<file path=ppt/theme/theme1.xml><?xml version="1.0" encoding="utf-8"?>
<a:theme xmlns:a="http://schemas.openxmlformats.org/drawingml/2006/main" name="1_NY_2010_3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завитушками и снежинками</Template>
  <TotalTime>107</TotalTime>
  <Words>119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</vt:lpstr>
      <vt:lpstr>Monotype Corsiva</vt:lpstr>
      <vt:lpstr>Times New Roman</vt:lpstr>
      <vt:lpstr>Verdana</vt:lpstr>
      <vt:lpstr>1_NY_2010_3011</vt:lpstr>
      <vt:lpstr>Творческий урок</vt:lpstr>
      <vt:lpstr>Благодаря существованию китайской медицины, широкую известность приобрело у людей лечение при помощи массажа определенных точек органов на стопе.</vt:lpstr>
      <vt:lpstr>Виды массажных кориков.</vt:lpstr>
      <vt:lpstr> Комбинированный коврик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урок</dc:title>
  <dc:subject>Шаблон оформления</dc:subject>
  <dc:creator>Пользователь Windows</dc:creator>
  <cp:keywords/>
  <dc:description>Корпорация Майкрософт
Шаблон оформления</dc:description>
  <cp:lastModifiedBy>user</cp:lastModifiedBy>
  <cp:revision>9</cp:revision>
  <dcterms:created xsi:type="dcterms:W3CDTF">2019-10-23T16:44:28Z</dcterms:created>
  <dcterms:modified xsi:type="dcterms:W3CDTF">2024-04-21T13:45:04Z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