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85" r:id="rId2"/>
    <p:sldId id="287" r:id="rId3"/>
    <p:sldId id="273" r:id="rId4"/>
    <p:sldId id="274" r:id="rId5"/>
    <p:sldId id="275" r:id="rId6"/>
    <p:sldId id="276" r:id="rId7"/>
    <p:sldId id="280" r:id="rId8"/>
    <p:sldId id="282" r:id="rId9"/>
    <p:sldId id="283" r:id="rId10"/>
    <p:sldId id="284" r:id="rId11"/>
    <p:sldId id="28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>
        <p:scale>
          <a:sx n="100" d="100"/>
          <a:sy n="100" d="100"/>
        </p:scale>
        <p:origin x="-516" y="14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18C04C-9EB6-43F1-95CF-72217238789B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</dgm:pt>
    <dgm:pt modelId="{0E245926-6709-4FB0-9CA8-6ECD0FF42CB5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Мнемотехника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помогает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развивать:</a:t>
          </a:r>
        </a:p>
      </dgm:t>
    </dgm:pt>
    <dgm:pt modelId="{A9597484-CD71-4740-BD92-1156B8FFE6FB}" type="parTrans" cxnId="{4A9ADD25-7621-4794-BBD4-B34BCE633C56}">
      <dgm:prSet/>
      <dgm:spPr/>
      <dgm:t>
        <a:bodyPr/>
        <a:lstStyle/>
        <a:p>
          <a:endParaRPr lang="ru-RU"/>
        </a:p>
      </dgm:t>
    </dgm:pt>
    <dgm:pt modelId="{E7DEC38F-93DF-407D-8E5E-C69091F65154}" type="sibTrans" cxnId="{4A9ADD25-7621-4794-BBD4-B34BCE633C56}">
      <dgm:prSet/>
      <dgm:spPr/>
      <dgm:t>
        <a:bodyPr/>
        <a:lstStyle/>
        <a:p>
          <a:endParaRPr lang="ru-RU"/>
        </a:p>
      </dgm:t>
    </dgm:pt>
    <dgm:pt modelId="{CF14051A-3731-4554-8D8F-5EF15DF746CD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зрительную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и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слуховую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память</a:t>
          </a:r>
        </a:p>
      </dgm:t>
    </dgm:pt>
    <dgm:pt modelId="{D7F894B6-594C-4AC4-9EE2-7E8A1B42CEA1}" type="parTrans" cxnId="{87F265DF-ADE1-42ED-B486-98F05C55E034}">
      <dgm:prSet/>
      <dgm:spPr/>
      <dgm:t>
        <a:bodyPr/>
        <a:lstStyle/>
        <a:p>
          <a:endParaRPr lang="ru-RU"/>
        </a:p>
      </dgm:t>
    </dgm:pt>
    <dgm:pt modelId="{E3821579-8C87-4A23-950A-A9726D18D5B9}" type="sibTrans" cxnId="{87F265DF-ADE1-42ED-B486-98F05C55E034}">
      <dgm:prSet/>
      <dgm:spPr/>
      <dgm:t>
        <a:bodyPr/>
        <a:lstStyle/>
        <a:p>
          <a:endParaRPr lang="ru-RU"/>
        </a:p>
      </dgm:t>
    </dgm:pt>
    <dgm:pt modelId="{74ED2E89-CAE6-4DB6-BB2C-0AB69083FCF1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2000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ассоциативное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2000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мышление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sz="900" b="0" i="0" u="none" strike="noStrike" cap="none" normalizeH="0" baseline="0" dirty="0" smtClean="0">
            <a:ln>
              <a:noFill/>
            </a:ln>
            <a:solidFill>
              <a:srgbClr val="000000"/>
            </a:solidFill>
            <a:effectLst/>
            <a:latin typeface="Arial" charset="0"/>
            <a:cs typeface="Arial" charset="0"/>
          </a:endParaRPr>
        </a:p>
      </dgm:t>
    </dgm:pt>
    <dgm:pt modelId="{D629F605-22AB-4034-B5ED-969F0A79E914}" type="parTrans" cxnId="{00A2A21B-F1D5-4520-9243-5896AFC4B669}">
      <dgm:prSet/>
      <dgm:spPr/>
      <dgm:t>
        <a:bodyPr/>
        <a:lstStyle/>
        <a:p>
          <a:endParaRPr lang="ru-RU"/>
        </a:p>
      </dgm:t>
    </dgm:pt>
    <dgm:pt modelId="{7D42BEBE-E6C4-4694-B9CE-29B73C21CCA8}" type="sibTrans" cxnId="{00A2A21B-F1D5-4520-9243-5896AFC4B669}">
      <dgm:prSet/>
      <dgm:spPr/>
      <dgm:t>
        <a:bodyPr/>
        <a:lstStyle/>
        <a:p>
          <a:endParaRPr lang="ru-RU"/>
        </a:p>
      </dgm:t>
    </dgm:pt>
    <dgm:pt modelId="{DA3DBE53-3E8E-4008-AE74-F782A8750D7A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зрительное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и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слуховое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внимание</a:t>
          </a:r>
        </a:p>
      </dgm:t>
    </dgm:pt>
    <dgm:pt modelId="{9A45233C-057C-43D2-8340-27BE45561016}" type="parTrans" cxnId="{7E27EDF4-C451-4A2B-BE4B-5D5CAB128DDE}">
      <dgm:prSet/>
      <dgm:spPr/>
      <dgm:t>
        <a:bodyPr/>
        <a:lstStyle/>
        <a:p>
          <a:endParaRPr lang="ru-RU"/>
        </a:p>
      </dgm:t>
    </dgm:pt>
    <dgm:pt modelId="{2AB0B209-B2C4-455B-AE32-E397A667F5E2}" type="sibTrans" cxnId="{7E27EDF4-C451-4A2B-BE4B-5D5CAB128DDE}">
      <dgm:prSet/>
      <dgm:spPr/>
      <dgm:t>
        <a:bodyPr/>
        <a:lstStyle/>
        <a:p>
          <a:endParaRPr lang="ru-RU"/>
        </a:p>
      </dgm:t>
    </dgm:pt>
    <dgm:pt modelId="{8E4DFD8F-7A4D-4AC6-9250-A5539DC0C03A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воображение</a:t>
          </a:r>
        </a:p>
      </dgm:t>
    </dgm:pt>
    <dgm:pt modelId="{477418A9-F40A-4E3F-A022-C150104E7B95}" type="parTrans" cxnId="{4D00DB52-3864-4479-B9BE-1AE39924F911}">
      <dgm:prSet/>
      <dgm:spPr/>
      <dgm:t>
        <a:bodyPr/>
        <a:lstStyle/>
        <a:p>
          <a:endParaRPr lang="ru-RU"/>
        </a:p>
      </dgm:t>
    </dgm:pt>
    <dgm:pt modelId="{C37F1D10-7C07-4F1F-89F2-6F603B8E5F00}" type="sibTrans" cxnId="{4D00DB52-3864-4479-B9BE-1AE39924F911}">
      <dgm:prSet/>
      <dgm:spPr/>
      <dgm:t>
        <a:bodyPr/>
        <a:lstStyle/>
        <a:p>
          <a:endParaRPr lang="ru-RU"/>
        </a:p>
      </dgm:t>
    </dgm:pt>
    <dgm:pt modelId="{3D6CDDBF-9388-412A-8135-C88220B4465F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связную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речь</a:t>
          </a:r>
        </a:p>
      </dgm:t>
    </dgm:pt>
    <dgm:pt modelId="{64E018E0-CCC2-4892-8369-FB2306D82938}" type="parTrans" cxnId="{6930A9E1-2AC3-4275-B98F-2B61691EECDF}">
      <dgm:prSet/>
      <dgm:spPr/>
      <dgm:t>
        <a:bodyPr/>
        <a:lstStyle/>
        <a:p>
          <a:endParaRPr lang="ru-RU"/>
        </a:p>
      </dgm:t>
    </dgm:pt>
    <dgm:pt modelId="{4A38808E-3D25-4A16-A6F8-6ACA7C818473}" type="sibTrans" cxnId="{6930A9E1-2AC3-4275-B98F-2B61691EECDF}">
      <dgm:prSet/>
      <dgm:spPr/>
      <dgm:t>
        <a:bodyPr/>
        <a:lstStyle/>
        <a:p>
          <a:endParaRPr lang="ru-RU"/>
        </a:p>
      </dgm:t>
    </dgm:pt>
    <dgm:pt modelId="{9D8D3F23-CF31-4773-A307-68D8099BA4BD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2000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словарный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2000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запас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sz="900" b="0" i="0" u="none" strike="noStrike" cap="none" normalizeH="0" baseline="0" dirty="0" smtClean="0">
            <a:ln>
              <a:noFill/>
            </a:ln>
            <a:solidFill>
              <a:srgbClr val="000000"/>
            </a:solidFill>
            <a:effectLst/>
            <a:latin typeface="Arial" charset="0"/>
            <a:cs typeface="Arial" charset="0"/>
          </a:endParaRPr>
        </a:p>
      </dgm:t>
    </dgm:pt>
    <dgm:pt modelId="{42B171F4-0040-4412-AD37-D1DC34538706}" type="parTrans" cxnId="{251EB68B-7195-4821-8E26-BBCFBD3E1996}">
      <dgm:prSet/>
      <dgm:spPr/>
      <dgm:t>
        <a:bodyPr/>
        <a:lstStyle/>
        <a:p>
          <a:endParaRPr lang="ru-RU"/>
        </a:p>
      </dgm:t>
    </dgm:pt>
    <dgm:pt modelId="{DD3881F0-3CF9-4AC8-88E8-AA5E2A66DB8B}" type="sibTrans" cxnId="{251EB68B-7195-4821-8E26-BBCFBD3E1996}">
      <dgm:prSet/>
      <dgm:spPr/>
      <dgm:t>
        <a:bodyPr/>
        <a:lstStyle/>
        <a:p>
          <a:endParaRPr lang="ru-RU"/>
        </a:p>
      </dgm:t>
    </dgm:pt>
    <dgm:pt modelId="{DF9C3747-D14A-4A48-B7C0-6340A657F7DF}" type="pres">
      <dgm:prSet presAssocID="{2818C04C-9EB6-43F1-95CF-72217238789B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E7F6BCE8-D369-411C-A17D-3CFF75813320}" type="pres">
      <dgm:prSet presAssocID="{0E245926-6709-4FB0-9CA8-6ECD0FF42CB5}" presName="centerShape" presStyleLbl="node0" presStyleIdx="0" presStyleCnt="1" custScaleX="140474" custScaleY="114551" custLinFactNeighborX="-548" custLinFactNeighborY="-5336"/>
      <dgm:spPr/>
      <dgm:t>
        <a:bodyPr/>
        <a:lstStyle/>
        <a:p>
          <a:endParaRPr lang="ru-RU"/>
        </a:p>
      </dgm:t>
    </dgm:pt>
    <dgm:pt modelId="{4ED4D525-6235-4849-A1A1-8EC650A49E14}" type="pres">
      <dgm:prSet presAssocID="{D7F894B6-594C-4AC4-9EE2-7E8A1B42CEA1}" presName="Name9" presStyleLbl="parChTrans1D2" presStyleIdx="0" presStyleCnt="6"/>
      <dgm:spPr/>
      <dgm:t>
        <a:bodyPr/>
        <a:lstStyle/>
        <a:p>
          <a:endParaRPr lang="ru-RU"/>
        </a:p>
      </dgm:t>
    </dgm:pt>
    <dgm:pt modelId="{ADB43E6A-B961-4A70-A9E4-4C253B6E99D7}" type="pres">
      <dgm:prSet presAssocID="{D7F894B6-594C-4AC4-9EE2-7E8A1B42CEA1}" presName="connTx" presStyleLbl="parChTrans1D2" presStyleIdx="0" presStyleCnt="6"/>
      <dgm:spPr/>
      <dgm:t>
        <a:bodyPr/>
        <a:lstStyle/>
        <a:p>
          <a:endParaRPr lang="ru-RU"/>
        </a:p>
      </dgm:t>
    </dgm:pt>
    <dgm:pt modelId="{21DBF477-94A4-47E2-8FAF-E09ADB2992F2}" type="pres">
      <dgm:prSet presAssocID="{CF14051A-3731-4554-8D8F-5EF15DF746CD}" presName="node" presStyleLbl="node1" presStyleIdx="0" presStyleCnt="6" custScaleX="140841" custScaleY="91895" custRadScaleRad="113746" custRadScaleInc="-503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22FDD9-EB98-411F-A697-3740828E0AC0}" type="pres">
      <dgm:prSet presAssocID="{D629F605-22AB-4034-B5ED-969F0A79E914}" presName="Name9" presStyleLbl="parChTrans1D2" presStyleIdx="1" presStyleCnt="6"/>
      <dgm:spPr/>
      <dgm:t>
        <a:bodyPr/>
        <a:lstStyle/>
        <a:p>
          <a:endParaRPr lang="ru-RU"/>
        </a:p>
      </dgm:t>
    </dgm:pt>
    <dgm:pt modelId="{8CC7D5D0-A727-44DF-9774-28872CAE9318}" type="pres">
      <dgm:prSet presAssocID="{D629F605-22AB-4034-B5ED-969F0A79E914}" presName="connTx" presStyleLbl="parChTrans1D2" presStyleIdx="1" presStyleCnt="6"/>
      <dgm:spPr/>
      <dgm:t>
        <a:bodyPr/>
        <a:lstStyle/>
        <a:p>
          <a:endParaRPr lang="ru-RU"/>
        </a:p>
      </dgm:t>
    </dgm:pt>
    <dgm:pt modelId="{DEE54265-4F46-4EAF-B470-859F2BA17786}" type="pres">
      <dgm:prSet presAssocID="{74ED2E89-CAE6-4DB6-BB2C-0AB69083FCF1}" presName="node" presStyleLbl="node1" presStyleIdx="1" presStyleCnt="6" custScaleX="155829" custScaleY="105208" custRadScaleRad="167582" custRadScaleInc="201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261DC7-8052-4F3B-A6FD-447A674C8F92}" type="pres">
      <dgm:prSet presAssocID="{9A45233C-057C-43D2-8340-27BE45561016}" presName="Name9" presStyleLbl="parChTrans1D2" presStyleIdx="2" presStyleCnt="6"/>
      <dgm:spPr/>
      <dgm:t>
        <a:bodyPr/>
        <a:lstStyle/>
        <a:p>
          <a:endParaRPr lang="ru-RU"/>
        </a:p>
      </dgm:t>
    </dgm:pt>
    <dgm:pt modelId="{13277A59-6D63-458A-8FD7-853C81DA0AF6}" type="pres">
      <dgm:prSet presAssocID="{9A45233C-057C-43D2-8340-27BE45561016}" presName="connTx" presStyleLbl="parChTrans1D2" presStyleIdx="2" presStyleCnt="6"/>
      <dgm:spPr/>
      <dgm:t>
        <a:bodyPr/>
        <a:lstStyle/>
        <a:p>
          <a:endParaRPr lang="ru-RU"/>
        </a:p>
      </dgm:t>
    </dgm:pt>
    <dgm:pt modelId="{9F006745-C0CF-452B-B4E8-E083BD00199A}" type="pres">
      <dgm:prSet presAssocID="{DA3DBE53-3E8E-4008-AE74-F782A8750D7A}" presName="node" presStyleLbl="node1" presStyleIdx="2" presStyleCnt="6" custScaleX="141731" custScaleY="103982" custRadScaleRad="161091" custRadScaleInc="-598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5B1764-B0CF-477C-B2AE-EB176B6C354D}" type="pres">
      <dgm:prSet presAssocID="{477418A9-F40A-4E3F-A022-C150104E7B95}" presName="Name9" presStyleLbl="parChTrans1D2" presStyleIdx="3" presStyleCnt="6"/>
      <dgm:spPr/>
      <dgm:t>
        <a:bodyPr/>
        <a:lstStyle/>
        <a:p>
          <a:endParaRPr lang="ru-RU"/>
        </a:p>
      </dgm:t>
    </dgm:pt>
    <dgm:pt modelId="{EFE86CA5-8C28-42ED-93C6-DA63EC0CF1F3}" type="pres">
      <dgm:prSet presAssocID="{477418A9-F40A-4E3F-A022-C150104E7B95}" presName="connTx" presStyleLbl="parChTrans1D2" presStyleIdx="3" presStyleCnt="6"/>
      <dgm:spPr/>
      <dgm:t>
        <a:bodyPr/>
        <a:lstStyle/>
        <a:p>
          <a:endParaRPr lang="ru-RU"/>
        </a:p>
      </dgm:t>
    </dgm:pt>
    <dgm:pt modelId="{93F8BCEF-2604-4DAA-A7B3-F8D0670C2BFB}" type="pres">
      <dgm:prSet presAssocID="{8E4DFD8F-7A4D-4AC6-9250-A5539DC0C03A}" presName="node" presStyleLbl="node1" presStyleIdx="3" presStyleCnt="6" custScaleX="142920" custScaleY="105714" custRadScaleRad="103651" custRadScaleInc="-443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D69036-74B9-4632-99E5-73B2B59DC11A}" type="pres">
      <dgm:prSet presAssocID="{64E018E0-CCC2-4892-8369-FB2306D82938}" presName="Name9" presStyleLbl="parChTrans1D2" presStyleIdx="4" presStyleCnt="6"/>
      <dgm:spPr/>
      <dgm:t>
        <a:bodyPr/>
        <a:lstStyle/>
        <a:p>
          <a:endParaRPr lang="ru-RU"/>
        </a:p>
      </dgm:t>
    </dgm:pt>
    <dgm:pt modelId="{7BB7A14F-4988-4D85-ADE5-C719FF2E107C}" type="pres">
      <dgm:prSet presAssocID="{64E018E0-CCC2-4892-8369-FB2306D82938}" presName="connTx" presStyleLbl="parChTrans1D2" presStyleIdx="4" presStyleCnt="6"/>
      <dgm:spPr/>
      <dgm:t>
        <a:bodyPr/>
        <a:lstStyle/>
        <a:p>
          <a:endParaRPr lang="ru-RU"/>
        </a:p>
      </dgm:t>
    </dgm:pt>
    <dgm:pt modelId="{8190643F-05C5-4C84-A789-541D6685C218}" type="pres">
      <dgm:prSet presAssocID="{3D6CDDBF-9388-412A-8135-C88220B4465F}" presName="node" presStyleLbl="node1" presStyleIdx="4" presStyleCnt="6" custScaleY="98479" custRadScaleRad="167751" custRadScaleInc="268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85F320-5CEE-4B58-8F1E-3B049B1B63C6}" type="pres">
      <dgm:prSet presAssocID="{42B171F4-0040-4412-AD37-D1DC34538706}" presName="Name9" presStyleLbl="parChTrans1D2" presStyleIdx="5" presStyleCnt="6"/>
      <dgm:spPr/>
      <dgm:t>
        <a:bodyPr/>
        <a:lstStyle/>
        <a:p>
          <a:endParaRPr lang="ru-RU"/>
        </a:p>
      </dgm:t>
    </dgm:pt>
    <dgm:pt modelId="{6D53F869-A128-432E-AA2C-8DBECF221776}" type="pres">
      <dgm:prSet presAssocID="{42B171F4-0040-4412-AD37-D1DC34538706}" presName="connTx" presStyleLbl="parChTrans1D2" presStyleIdx="5" presStyleCnt="6"/>
      <dgm:spPr/>
      <dgm:t>
        <a:bodyPr/>
        <a:lstStyle/>
        <a:p>
          <a:endParaRPr lang="ru-RU"/>
        </a:p>
      </dgm:t>
    </dgm:pt>
    <dgm:pt modelId="{87F73A5B-F316-413D-A1DC-FCDE42C19EFA}" type="pres">
      <dgm:prSet presAssocID="{9D8D3F23-CF31-4773-A307-68D8099BA4BD}" presName="node" presStyleLbl="node1" presStyleIdx="5" presStyleCnt="6" custScaleX="115659" custScaleY="92087" custRadScaleRad="183428" custRadScaleInc="-519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7F265DF-ADE1-42ED-B486-98F05C55E034}" srcId="{0E245926-6709-4FB0-9CA8-6ECD0FF42CB5}" destId="{CF14051A-3731-4554-8D8F-5EF15DF746CD}" srcOrd="0" destOrd="0" parTransId="{D7F894B6-594C-4AC4-9EE2-7E8A1B42CEA1}" sibTransId="{E3821579-8C87-4A23-950A-A9726D18D5B9}"/>
    <dgm:cxn modelId="{90341C30-0EB2-4388-B697-ACD3F4E7939D}" type="presOf" srcId="{42B171F4-0040-4412-AD37-D1DC34538706}" destId="{6D53F869-A128-432E-AA2C-8DBECF221776}" srcOrd="1" destOrd="0" presId="urn:microsoft.com/office/officeart/2005/8/layout/radial1"/>
    <dgm:cxn modelId="{7E27EDF4-C451-4A2B-BE4B-5D5CAB128DDE}" srcId="{0E245926-6709-4FB0-9CA8-6ECD0FF42CB5}" destId="{DA3DBE53-3E8E-4008-AE74-F782A8750D7A}" srcOrd="2" destOrd="0" parTransId="{9A45233C-057C-43D2-8340-27BE45561016}" sibTransId="{2AB0B209-B2C4-455B-AE32-E397A667F5E2}"/>
    <dgm:cxn modelId="{85BA4FB0-898C-4F5C-9FD0-6D9A5EEDC2A2}" type="presOf" srcId="{0E245926-6709-4FB0-9CA8-6ECD0FF42CB5}" destId="{E7F6BCE8-D369-411C-A17D-3CFF75813320}" srcOrd="0" destOrd="0" presId="urn:microsoft.com/office/officeart/2005/8/layout/radial1"/>
    <dgm:cxn modelId="{36D164F5-53CC-4DED-AB98-89FA361BF6A0}" type="presOf" srcId="{9A45233C-057C-43D2-8340-27BE45561016}" destId="{DD261DC7-8052-4F3B-A6FD-447A674C8F92}" srcOrd="0" destOrd="0" presId="urn:microsoft.com/office/officeart/2005/8/layout/radial1"/>
    <dgm:cxn modelId="{D353FA13-9D88-401A-8EBD-330CD3945CF4}" type="presOf" srcId="{3D6CDDBF-9388-412A-8135-C88220B4465F}" destId="{8190643F-05C5-4C84-A789-541D6685C218}" srcOrd="0" destOrd="0" presId="urn:microsoft.com/office/officeart/2005/8/layout/radial1"/>
    <dgm:cxn modelId="{6D628E2B-1928-460D-893F-1B3344928936}" type="presOf" srcId="{DA3DBE53-3E8E-4008-AE74-F782A8750D7A}" destId="{9F006745-C0CF-452B-B4E8-E083BD00199A}" srcOrd="0" destOrd="0" presId="urn:microsoft.com/office/officeart/2005/8/layout/radial1"/>
    <dgm:cxn modelId="{162BBFD5-DFC4-425E-835B-73C5A0E27315}" type="presOf" srcId="{D629F605-22AB-4034-B5ED-969F0A79E914}" destId="{0722FDD9-EB98-411F-A697-3740828E0AC0}" srcOrd="0" destOrd="0" presId="urn:microsoft.com/office/officeart/2005/8/layout/radial1"/>
    <dgm:cxn modelId="{9FD0D14E-0B2B-4E15-ADC9-E72E2F6002BA}" type="presOf" srcId="{477418A9-F40A-4E3F-A022-C150104E7B95}" destId="{EFE86CA5-8C28-42ED-93C6-DA63EC0CF1F3}" srcOrd="1" destOrd="0" presId="urn:microsoft.com/office/officeart/2005/8/layout/radial1"/>
    <dgm:cxn modelId="{F9273B19-87CF-4C27-BC9B-3C7AF42735BB}" type="presOf" srcId="{D629F605-22AB-4034-B5ED-969F0A79E914}" destId="{8CC7D5D0-A727-44DF-9774-28872CAE9318}" srcOrd="1" destOrd="0" presId="urn:microsoft.com/office/officeart/2005/8/layout/radial1"/>
    <dgm:cxn modelId="{41B3C721-C108-4DB5-8941-63145D1EE0D7}" type="presOf" srcId="{9A45233C-057C-43D2-8340-27BE45561016}" destId="{13277A59-6D63-458A-8FD7-853C81DA0AF6}" srcOrd="1" destOrd="0" presId="urn:microsoft.com/office/officeart/2005/8/layout/radial1"/>
    <dgm:cxn modelId="{00A2A21B-F1D5-4520-9243-5896AFC4B669}" srcId="{0E245926-6709-4FB0-9CA8-6ECD0FF42CB5}" destId="{74ED2E89-CAE6-4DB6-BB2C-0AB69083FCF1}" srcOrd="1" destOrd="0" parTransId="{D629F605-22AB-4034-B5ED-969F0A79E914}" sibTransId="{7D42BEBE-E6C4-4694-B9CE-29B73C21CCA8}"/>
    <dgm:cxn modelId="{4A9ADD25-7621-4794-BBD4-B34BCE633C56}" srcId="{2818C04C-9EB6-43F1-95CF-72217238789B}" destId="{0E245926-6709-4FB0-9CA8-6ECD0FF42CB5}" srcOrd="0" destOrd="0" parTransId="{A9597484-CD71-4740-BD92-1156B8FFE6FB}" sibTransId="{E7DEC38F-93DF-407D-8E5E-C69091F65154}"/>
    <dgm:cxn modelId="{DBEF6A7F-902F-4DAA-A82F-C6C95BE9AE86}" type="presOf" srcId="{D7F894B6-594C-4AC4-9EE2-7E8A1B42CEA1}" destId="{4ED4D525-6235-4849-A1A1-8EC650A49E14}" srcOrd="0" destOrd="0" presId="urn:microsoft.com/office/officeart/2005/8/layout/radial1"/>
    <dgm:cxn modelId="{3F563DAA-61B9-488D-AA69-DDC828F986C3}" type="presOf" srcId="{74ED2E89-CAE6-4DB6-BB2C-0AB69083FCF1}" destId="{DEE54265-4F46-4EAF-B470-859F2BA17786}" srcOrd="0" destOrd="0" presId="urn:microsoft.com/office/officeart/2005/8/layout/radial1"/>
    <dgm:cxn modelId="{251EB68B-7195-4821-8E26-BBCFBD3E1996}" srcId="{0E245926-6709-4FB0-9CA8-6ECD0FF42CB5}" destId="{9D8D3F23-CF31-4773-A307-68D8099BA4BD}" srcOrd="5" destOrd="0" parTransId="{42B171F4-0040-4412-AD37-D1DC34538706}" sibTransId="{DD3881F0-3CF9-4AC8-88E8-AA5E2A66DB8B}"/>
    <dgm:cxn modelId="{CDE03B6D-1AD2-46FC-BFEE-CF75F010E6C2}" type="presOf" srcId="{42B171F4-0040-4412-AD37-D1DC34538706}" destId="{8585F320-5CEE-4B58-8F1E-3B049B1B63C6}" srcOrd="0" destOrd="0" presId="urn:microsoft.com/office/officeart/2005/8/layout/radial1"/>
    <dgm:cxn modelId="{4D00DB52-3864-4479-B9BE-1AE39924F911}" srcId="{0E245926-6709-4FB0-9CA8-6ECD0FF42CB5}" destId="{8E4DFD8F-7A4D-4AC6-9250-A5539DC0C03A}" srcOrd="3" destOrd="0" parTransId="{477418A9-F40A-4E3F-A022-C150104E7B95}" sibTransId="{C37F1D10-7C07-4F1F-89F2-6F603B8E5F00}"/>
    <dgm:cxn modelId="{72695507-660E-4984-835D-E8BFD5E097F6}" type="presOf" srcId="{CF14051A-3731-4554-8D8F-5EF15DF746CD}" destId="{21DBF477-94A4-47E2-8FAF-E09ADB2992F2}" srcOrd="0" destOrd="0" presId="urn:microsoft.com/office/officeart/2005/8/layout/radial1"/>
    <dgm:cxn modelId="{8840B8E2-0452-4CAC-AB92-B05F98AFCCB3}" type="presOf" srcId="{D7F894B6-594C-4AC4-9EE2-7E8A1B42CEA1}" destId="{ADB43E6A-B961-4A70-A9E4-4C253B6E99D7}" srcOrd="1" destOrd="0" presId="urn:microsoft.com/office/officeart/2005/8/layout/radial1"/>
    <dgm:cxn modelId="{B8BD55A8-1DE1-4613-BD81-F8033B91652B}" type="presOf" srcId="{8E4DFD8F-7A4D-4AC6-9250-A5539DC0C03A}" destId="{93F8BCEF-2604-4DAA-A7B3-F8D0670C2BFB}" srcOrd="0" destOrd="0" presId="urn:microsoft.com/office/officeart/2005/8/layout/radial1"/>
    <dgm:cxn modelId="{4AAA56FD-D62E-4B86-A051-C1F7187F8A1B}" type="presOf" srcId="{477418A9-F40A-4E3F-A022-C150104E7B95}" destId="{FC5B1764-B0CF-477C-B2AE-EB176B6C354D}" srcOrd="0" destOrd="0" presId="urn:microsoft.com/office/officeart/2005/8/layout/radial1"/>
    <dgm:cxn modelId="{7AF58BBD-16E4-44BF-A7B3-065B90855ACA}" type="presOf" srcId="{64E018E0-CCC2-4892-8369-FB2306D82938}" destId="{0DD69036-74B9-4632-99E5-73B2B59DC11A}" srcOrd="0" destOrd="0" presId="urn:microsoft.com/office/officeart/2005/8/layout/radial1"/>
    <dgm:cxn modelId="{6FACE128-E973-4204-A625-49442DCF4438}" type="presOf" srcId="{64E018E0-CCC2-4892-8369-FB2306D82938}" destId="{7BB7A14F-4988-4D85-ADE5-C719FF2E107C}" srcOrd="1" destOrd="0" presId="urn:microsoft.com/office/officeart/2005/8/layout/radial1"/>
    <dgm:cxn modelId="{5C4E4F88-CC01-4E38-B2FD-3FBF3080080C}" type="presOf" srcId="{9D8D3F23-CF31-4773-A307-68D8099BA4BD}" destId="{87F73A5B-F316-413D-A1DC-FCDE42C19EFA}" srcOrd="0" destOrd="0" presId="urn:microsoft.com/office/officeart/2005/8/layout/radial1"/>
    <dgm:cxn modelId="{6930A9E1-2AC3-4275-B98F-2B61691EECDF}" srcId="{0E245926-6709-4FB0-9CA8-6ECD0FF42CB5}" destId="{3D6CDDBF-9388-412A-8135-C88220B4465F}" srcOrd="4" destOrd="0" parTransId="{64E018E0-CCC2-4892-8369-FB2306D82938}" sibTransId="{4A38808E-3D25-4A16-A6F8-6ACA7C818473}"/>
    <dgm:cxn modelId="{9951FB63-B3F6-4114-B972-6C76ED7087BB}" type="presOf" srcId="{2818C04C-9EB6-43F1-95CF-72217238789B}" destId="{DF9C3747-D14A-4A48-B7C0-6340A657F7DF}" srcOrd="0" destOrd="0" presId="urn:microsoft.com/office/officeart/2005/8/layout/radial1"/>
    <dgm:cxn modelId="{55DA3FF9-2BB4-4CAE-B11A-9770080BCF9D}" type="presParOf" srcId="{DF9C3747-D14A-4A48-B7C0-6340A657F7DF}" destId="{E7F6BCE8-D369-411C-A17D-3CFF75813320}" srcOrd="0" destOrd="0" presId="urn:microsoft.com/office/officeart/2005/8/layout/radial1"/>
    <dgm:cxn modelId="{84554A85-B00B-498D-A600-A9FA8D3528AB}" type="presParOf" srcId="{DF9C3747-D14A-4A48-B7C0-6340A657F7DF}" destId="{4ED4D525-6235-4849-A1A1-8EC650A49E14}" srcOrd="1" destOrd="0" presId="urn:microsoft.com/office/officeart/2005/8/layout/radial1"/>
    <dgm:cxn modelId="{CD02C967-447B-4D17-8BC6-223495935E0D}" type="presParOf" srcId="{4ED4D525-6235-4849-A1A1-8EC650A49E14}" destId="{ADB43E6A-B961-4A70-A9E4-4C253B6E99D7}" srcOrd="0" destOrd="0" presId="urn:microsoft.com/office/officeart/2005/8/layout/radial1"/>
    <dgm:cxn modelId="{E832E088-7FB6-4BF6-9DF9-149823B3AAAF}" type="presParOf" srcId="{DF9C3747-D14A-4A48-B7C0-6340A657F7DF}" destId="{21DBF477-94A4-47E2-8FAF-E09ADB2992F2}" srcOrd="2" destOrd="0" presId="urn:microsoft.com/office/officeart/2005/8/layout/radial1"/>
    <dgm:cxn modelId="{F38A0C70-50AE-4C6D-8433-6B6EE396B520}" type="presParOf" srcId="{DF9C3747-D14A-4A48-B7C0-6340A657F7DF}" destId="{0722FDD9-EB98-411F-A697-3740828E0AC0}" srcOrd="3" destOrd="0" presId="urn:microsoft.com/office/officeart/2005/8/layout/radial1"/>
    <dgm:cxn modelId="{5677C98D-C821-492B-94E6-A3F765FDA4C6}" type="presParOf" srcId="{0722FDD9-EB98-411F-A697-3740828E0AC0}" destId="{8CC7D5D0-A727-44DF-9774-28872CAE9318}" srcOrd="0" destOrd="0" presId="urn:microsoft.com/office/officeart/2005/8/layout/radial1"/>
    <dgm:cxn modelId="{95728CC2-C717-4EDC-A345-D7A3DCA5431B}" type="presParOf" srcId="{DF9C3747-D14A-4A48-B7C0-6340A657F7DF}" destId="{DEE54265-4F46-4EAF-B470-859F2BA17786}" srcOrd="4" destOrd="0" presId="urn:microsoft.com/office/officeart/2005/8/layout/radial1"/>
    <dgm:cxn modelId="{699E071F-9140-4577-BD7F-9A445EE73112}" type="presParOf" srcId="{DF9C3747-D14A-4A48-B7C0-6340A657F7DF}" destId="{DD261DC7-8052-4F3B-A6FD-447A674C8F92}" srcOrd="5" destOrd="0" presId="urn:microsoft.com/office/officeart/2005/8/layout/radial1"/>
    <dgm:cxn modelId="{7A14917F-7189-4B26-AC97-17DCB3CD9380}" type="presParOf" srcId="{DD261DC7-8052-4F3B-A6FD-447A674C8F92}" destId="{13277A59-6D63-458A-8FD7-853C81DA0AF6}" srcOrd="0" destOrd="0" presId="urn:microsoft.com/office/officeart/2005/8/layout/radial1"/>
    <dgm:cxn modelId="{2B1FBE3B-4103-44C2-BDF5-CA221A5CBEE1}" type="presParOf" srcId="{DF9C3747-D14A-4A48-B7C0-6340A657F7DF}" destId="{9F006745-C0CF-452B-B4E8-E083BD00199A}" srcOrd="6" destOrd="0" presId="urn:microsoft.com/office/officeart/2005/8/layout/radial1"/>
    <dgm:cxn modelId="{61D69DBF-7CD8-48A1-ACDD-922E074F6303}" type="presParOf" srcId="{DF9C3747-D14A-4A48-B7C0-6340A657F7DF}" destId="{FC5B1764-B0CF-477C-B2AE-EB176B6C354D}" srcOrd="7" destOrd="0" presId="urn:microsoft.com/office/officeart/2005/8/layout/radial1"/>
    <dgm:cxn modelId="{B3C407B0-2DCF-4CCF-85E6-0992CB5418E1}" type="presParOf" srcId="{FC5B1764-B0CF-477C-B2AE-EB176B6C354D}" destId="{EFE86CA5-8C28-42ED-93C6-DA63EC0CF1F3}" srcOrd="0" destOrd="0" presId="urn:microsoft.com/office/officeart/2005/8/layout/radial1"/>
    <dgm:cxn modelId="{1EF968EA-C977-442A-95DE-3A8FD845B57D}" type="presParOf" srcId="{DF9C3747-D14A-4A48-B7C0-6340A657F7DF}" destId="{93F8BCEF-2604-4DAA-A7B3-F8D0670C2BFB}" srcOrd="8" destOrd="0" presId="urn:microsoft.com/office/officeart/2005/8/layout/radial1"/>
    <dgm:cxn modelId="{4A397C0B-FA2B-4FE4-B861-40672F14A8F2}" type="presParOf" srcId="{DF9C3747-D14A-4A48-B7C0-6340A657F7DF}" destId="{0DD69036-74B9-4632-99E5-73B2B59DC11A}" srcOrd="9" destOrd="0" presId="urn:microsoft.com/office/officeart/2005/8/layout/radial1"/>
    <dgm:cxn modelId="{381D186B-BFA5-4A9A-9DEE-D34520791B1A}" type="presParOf" srcId="{0DD69036-74B9-4632-99E5-73B2B59DC11A}" destId="{7BB7A14F-4988-4D85-ADE5-C719FF2E107C}" srcOrd="0" destOrd="0" presId="urn:microsoft.com/office/officeart/2005/8/layout/radial1"/>
    <dgm:cxn modelId="{5195109E-6DE9-42F5-97B3-2B82746EED51}" type="presParOf" srcId="{DF9C3747-D14A-4A48-B7C0-6340A657F7DF}" destId="{8190643F-05C5-4C84-A789-541D6685C218}" srcOrd="10" destOrd="0" presId="urn:microsoft.com/office/officeart/2005/8/layout/radial1"/>
    <dgm:cxn modelId="{CE2109DA-887C-4EC4-B6D1-7B6C98CA2175}" type="presParOf" srcId="{DF9C3747-D14A-4A48-B7C0-6340A657F7DF}" destId="{8585F320-5CEE-4B58-8F1E-3B049B1B63C6}" srcOrd="11" destOrd="0" presId="urn:microsoft.com/office/officeart/2005/8/layout/radial1"/>
    <dgm:cxn modelId="{B61DCEAB-3D8F-41B7-B446-47D0CDC20C55}" type="presParOf" srcId="{8585F320-5CEE-4B58-8F1E-3B049B1B63C6}" destId="{6D53F869-A128-432E-AA2C-8DBECF221776}" srcOrd="0" destOrd="0" presId="urn:microsoft.com/office/officeart/2005/8/layout/radial1"/>
    <dgm:cxn modelId="{1A9D4513-5ACD-4241-A3EF-86AC0CA3A454}" type="presParOf" srcId="{DF9C3747-D14A-4A48-B7C0-6340A657F7DF}" destId="{87F73A5B-F316-413D-A1DC-FCDE42C19EFA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7F6BCE8-D369-411C-A17D-3CFF75813320}">
      <dsp:nvSpPr>
        <dsp:cNvPr id="0" name=""/>
        <dsp:cNvSpPr/>
      </dsp:nvSpPr>
      <dsp:spPr>
        <a:xfrm>
          <a:off x="3096804" y="1333279"/>
          <a:ext cx="1750203" cy="142722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0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Мнемотехника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0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помогает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0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развивать:</a:t>
          </a:r>
        </a:p>
      </dsp:txBody>
      <dsp:txXfrm>
        <a:off x="3096804" y="1333279"/>
        <a:ext cx="1750203" cy="1427221"/>
      </dsp:txXfrm>
    </dsp:sp>
    <dsp:sp modelId="{4ED4D525-6235-4849-A1A1-8EC650A49E14}">
      <dsp:nvSpPr>
        <dsp:cNvPr id="0" name=""/>
        <dsp:cNvSpPr/>
      </dsp:nvSpPr>
      <dsp:spPr>
        <a:xfrm rot="15154451">
          <a:off x="3603558" y="1230809"/>
          <a:ext cx="232952" cy="27251"/>
        </a:xfrm>
        <a:custGeom>
          <a:avLst/>
          <a:gdLst/>
          <a:ahLst/>
          <a:cxnLst/>
          <a:rect l="0" t="0" r="0" b="0"/>
          <a:pathLst>
            <a:path>
              <a:moveTo>
                <a:pt x="0" y="13625"/>
              </a:moveTo>
              <a:lnTo>
                <a:pt x="232952" y="1362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5154451">
        <a:off x="3714210" y="1238610"/>
        <a:ext cx="11647" cy="11647"/>
      </dsp:txXfrm>
    </dsp:sp>
    <dsp:sp modelId="{21DBF477-94A4-47E2-8FAF-E09ADB2992F2}">
      <dsp:nvSpPr>
        <dsp:cNvPr id="0" name=""/>
        <dsp:cNvSpPr/>
      </dsp:nvSpPr>
      <dsp:spPr>
        <a:xfrm>
          <a:off x="2631733" y="0"/>
          <a:ext cx="1754775" cy="114494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0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зрительную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0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и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0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слуховую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0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память</a:t>
          </a:r>
        </a:p>
      </dsp:txBody>
      <dsp:txXfrm>
        <a:off x="2631733" y="0"/>
        <a:ext cx="1754775" cy="1144944"/>
      </dsp:txXfrm>
    </dsp:sp>
    <dsp:sp modelId="{0722FDD9-EB98-411F-A697-3740828E0AC0}">
      <dsp:nvSpPr>
        <dsp:cNvPr id="0" name=""/>
        <dsp:cNvSpPr/>
      </dsp:nvSpPr>
      <dsp:spPr>
        <a:xfrm rot="20375041">
          <a:off x="4739358" y="1577901"/>
          <a:ext cx="911873" cy="27251"/>
        </a:xfrm>
        <a:custGeom>
          <a:avLst/>
          <a:gdLst/>
          <a:ahLst/>
          <a:cxnLst/>
          <a:rect l="0" t="0" r="0" b="0"/>
          <a:pathLst>
            <a:path>
              <a:moveTo>
                <a:pt x="0" y="13625"/>
              </a:moveTo>
              <a:lnTo>
                <a:pt x="911873" y="1362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20375041">
        <a:off x="5172498" y="1568730"/>
        <a:ext cx="45593" cy="45593"/>
      </dsp:txXfrm>
    </dsp:sp>
    <dsp:sp modelId="{DEE54265-4F46-4EAF-B470-859F2BA17786}">
      <dsp:nvSpPr>
        <dsp:cNvPr id="0" name=""/>
        <dsp:cNvSpPr/>
      </dsp:nvSpPr>
      <dsp:spPr>
        <a:xfrm>
          <a:off x="5501958" y="460645"/>
          <a:ext cx="1941515" cy="13108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0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ассоциативное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0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мышление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sz="900" b="0" i="0" u="none" strike="noStrike" kern="1200" cap="none" normalizeH="0" baseline="0" dirty="0" smtClean="0">
            <a:ln>
              <a:noFill/>
            </a:ln>
            <a:solidFill>
              <a:srgbClr val="000000"/>
            </a:solidFill>
            <a:effectLst/>
            <a:latin typeface="Arial" charset="0"/>
            <a:cs typeface="Arial" charset="0"/>
          </a:endParaRPr>
        </a:p>
      </dsp:txBody>
      <dsp:txXfrm>
        <a:off x="5501958" y="460645"/>
        <a:ext cx="1941515" cy="1310814"/>
      </dsp:txXfrm>
    </dsp:sp>
    <dsp:sp modelId="{DD261DC7-8052-4F3B-A6FD-447A674C8F92}">
      <dsp:nvSpPr>
        <dsp:cNvPr id="0" name=""/>
        <dsp:cNvSpPr/>
      </dsp:nvSpPr>
      <dsp:spPr>
        <a:xfrm rot="936133">
          <a:off x="4782226" y="2392802"/>
          <a:ext cx="954417" cy="27251"/>
        </a:xfrm>
        <a:custGeom>
          <a:avLst/>
          <a:gdLst/>
          <a:ahLst/>
          <a:cxnLst/>
          <a:rect l="0" t="0" r="0" b="0"/>
          <a:pathLst>
            <a:path>
              <a:moveTo>
                <a:pt x="0" y="13625"/>
              </a:moveTo>
              <a:lnTo>
                <a:pt x="954417" y="1362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936133">
        <a:off x="5235574" y="2382568"/>
        <a:ext cx="47720" cy="47720"/>
      </dsp:txXfrm>
    </dsp:sp>
    <dsp:sp modelId="{9F006745-C0CF-452B-B4E8-E083BD00199A}">
      <dsp:nvSpPr>
        <dsp:cNvPr id="0" name=""/>
        <dsp:cNvSpPr/>
      </dsp:nvSpPr>
      <dsp:spPr>
        <a:xfrm>
          <a:off x="5661307" y="2117436"/>
          <a:ext cx="1765864" cy="129553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0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зрительное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0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и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0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слуховое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0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внимание</a:t>
          </a:r>
        </a:p>
      </dsp:txBody>
      <dsp:txXfrm>
        <a:off x="5661307" y="2117436"/>
        <a:ext cx="1765864" cy="1295539"/>
      </dsp:txXfrm>
    </dsp:sp>
    <dsp:sp modelId="{FC5B1764-B0CF-477C-B2AE-EB176B6C354D}">
      <dsp:nvSpPr>
        <dsp:cNvPr id="0" name=""/>
        <dsp:cNvSpPr/>
      </dsp:nvSpPr>
      <dsp:spPr>
        <a:xfrm rot="4643262">
          <a:off x="3946011" y="2963723"/>
          <a:ext cx="468173" cy="27251"/>
        </a:xfrm>
        <a:custGeom>
          <a:avLst/>
          <a:gdLst/>
          <a:ahLst/>
          <a:cxnLst/>
          <a:rect l="0" t="0" r="0" b="0"/>
          <a:pathLst>
            <a:path>
              <a:moveTo>
                <a:pt x="0" y="13625"/>
              </a:moveTo>
              <a:lnTo>
                <a:pt x="468173" y="1362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4643262">
        <a:off x="4168393" y="2965644"/>
        <a:ext cx="23408" cy="23408"/>
      </dsp:txXfrm>
    </dsp:sp>
    <dsp:sp modelId="{93F8BCEF-2604-4DAA-A7B3-F8D0670C2BFB}">
      <dsp:nvSpPr>
        <dsp:cNvPr id="0" name=""/>
        <dsp:cNvSpPr/>
      </dsp:nvSpPr>
      <dsp:spPr>
        <a:xfrm>
          <a:off x="3486248" y="3196949"/>
          <a:ext cx="1780678" cy="131711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0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воображение</a:t>
          </a:r>
        </a:p>
      </dsp:txBody>
      <dsp:txXfrm>
        <a:off x="3486248" y="3196949"/>
        <a:ext cx="1780678" cy="1317119"/>
      </dsp:txXfrm>
    </dsp:sp>
    <dsp:sp modelId="{0DD69036-74B9-4632-99E5-73B2B59DC11A}">
      <dsp:nvSpPr>
        <dsp:cNvPr id="0" name=""/>
        <dsp:cNvSpPr/>
      </dsp:nvSpPr>
      <dsp:spPr>
        <a:xfrm rot="9276472">
          <a:off x="1964182" y="2674186"/>
          <a:ext cx="1314933" cy="27251"/>
        </a:xfrm>
        <a:custGeom>
          <a:avLst/>
          <a:gdLst/>
          <a:ahLst/>
          <a:cxnLst/>
          <a:rect l="0" t="0" r="0" b="0"/>
          <a:pathLst>
            <a:path>
              <a:moveTo>
                <a:pt x="0" y="13625"/>
              </a:moveTo>
              <a:lnTo>
                <a:pt x="1314933" y="1362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9276472">
        <a:off x="2588775" y="2654938"/>
        <a:ext cx="65746" cy="65746"/>
      </dsp:txXfrm>
    </dsp:sp>
    <dsp:sp modelId="{8190643F-05C5-4C84-A789-541D6685C218}">
      <dsp:nvSpPr>
        <dsp:cNvPr id="0" name=""/>
        <dsp:cNvSpPr/>
      </dsp:nvSpPr>
      <dsp:spPr>
        <a:xfrm>
          <a:off x="843555" y="2622625"/>
          <a:ext cx="1245926" cy="12269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0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связную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0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речь</a:t>
          </a:r>
        </a:p>
      </dsp:txBody>
      <dsp:txXfrm>
        <a:off x="843555" y="2622625"/>
        <a:ext cx="1245926" cy="1226976"/>
      </dsp:txXfrm>
    </dsp:sp>
    <dsp:sp modelId="{8585F320-5CEE-4B58-8F1E-3B049B1B63C6}">
      <dsp:nvSpPr>
        <dsp:cNvPr id="0" name=""/>
        <dsp:cNvSpPr/>
      </dsp:nvSpPr>
      <dsp:spPr>
        <a:xfrm rot="11472195">
          <a:off x="1795372" y="1734766"/>
          <a:ext cx="1338913" cy="27251"/>
        </a:xfrm>
        <a:custGeom>
          <a:avLst/>
          <a:gdLst/>
          <a:ahLst/>
          <a:cxnLst/>
          <a:rect l="0" t="0" r="0" b="0"/>
          <a:pathLst>
            <a:path>
              <a:moveTo>
                <a:pt x="0" y="13625"/>
              </a:moveTo>
              <a:lnTo>
                <a:pt x="1338913" y="1362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1472195">
        <a:off x="2431356" y="1714919"/>
        <a:ext cx="66945" cy="66945"/>
      </dsp:txXfrm>
    </dsp:sp>
    <dsp:sp modelId="{87F73A5B-F316-413D-A1DC-FCDE42C19EFA}">
      <dsp:nvSpPr>
        <dsp:cNvPr id="0" name=""/>
        <dsp:cNvSpPr/>
      </dsp:nvSpPr>
      <dsp:spPr>
        <a:xfrm>
          <a:off x="388412" y="906167"/>
          <a:ext cx="1441026" cy="114733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0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словарный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0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запас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sz="900" b="0" i="0" u="none" strike="noStrike" kern="1200" cap="none" normalizeH="0" baseline="0" dirty="0" smtClean="0">
            <a:ln>
              <a:noFill/>
            </a:ln>
            <a:solidFill>
              <a:srgbClr val="000000"/>
            </a:solidFill>
            <a:effectLst/>
            <a:latin typeface="Arial" charset="0"/>
            <a:cs typeface="Arial" charset="0"/>
          </a:endParaRPr>
        </a:p>
      </dsp:txBody>
      <dsp:txXfrm>
        <a:off x="388412" y="906167"/>
        <a:ext cx="1441026" cy="11473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 dir="in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9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15.04.2024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split dir="in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u42.ru/sites/ds252/files/2015/04/4.jpg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233381"/>
            <a:ext cx="8424366" cy="617302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1259632" y="500043"/>
            <a:ext cx="7200800" cy="670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800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г. Иркутска детский сад № 168</a:t>
            </a:r>
          </a:p>
          <a:p>
            <a:pPr algn="ctr"/>
            <a:endParaRPr lang="ru-RU" sz="4800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Monotype Corsiva" pitchFamily="66" charset="0"/>
              </a:rPr>
              <a:t>«</a:t>
            </a:r>
            <a:r>
              <a:rPr lang="ru-RU" sz="4800" b="1" dirty="0">
                <a:solidFill>
                  <a:srgbClr val="C00000"/>
                </a:solidFill>
                <a:latin typeface="Monotype Corsiva" pitchFamily="66" charset="0"/>
              </a:rPr>
              <a:t>Использование мнемотехники </a:t>
            </a:r>
            <a:r>
              <a:rPr lang="ru-RU" sz="4800" b="1" dirty="0" smtClean="0">
                <a:solidFill>
                  <a:srgbClr val="C00000"/>
                </a:solidFill>
                <a:latin typeface="Monotype Corsiva" pitchFamily="66" charset="0"/>
              </a:rPr>
              <a:t> в  развитии </a:t>
            </a:r>
            <a:r>
              <a:rPr lang="ru-RU" sz="4800" b="1" dirty="0">
                <a:solidFill>
                  <a:srgbClr val="C00000"/>
                </a:solidFill>
                <a:latin typeface="Monotype Corsiva" pitchFamily="66" charset="0"/>
              </a:rPr>
              <a:t>речи </a:t>
            </a:r>
            <a:r>
              <a:rPr lang="ru-RU" sz="4800" b="1" dirty="0" smtClean="0">
                <a:solidFill>
                  <a:srgbClr val="C00000"/>
                </a:solidFill>
                <a:latin typeface="Monotype Corsiva" pitchFamily="66" charset="0"/>
              </a:rPr>
              <a:t> дошкольников».</a:t>
            </a:r>
          </a:p>
          <a:p>
            <a:pPr algn="ctr"/>
            <a:endParaRPr lang="ru-RU" sz="2400" b="1" dirty="0" smtClean="0">
              <a:latin typeface="Monotype Corsiva" pitchFamily="66" charset="0"/>
            </a:endParaRPr>
          </a:p>
          <a:p>
            <a:pPr algn="ctr"/>
            <a:r>
              <a:rPr lang="ru-RU" sz="2400" b="1" dirty="0">
                <a:latin typeface="Monotype Corsiva" pitchFamily="66" charset="0"/>
              </a:rPr>
              <a:t>	</a:t>
            </a:r>
            <a:endParaRPr lang="ru-RU" sz="2400" b="1" dirty="0" smtClean="0">
              <a:latin typeface="Monotype Corsiva" pitchFamily="66" charset="0"/>
            </a:endParaRPr>
          </a:p>
          <a:p>
            <a:pPr algn="ctr"/>
            <a:r>
              <a:rPr lang="ru-RU" sz="2400" b="1" dirty="0" smtClean="0">
                <a:latin typeface="Monotype Corsiva" pitchFamily="66" charset="0"/>
              </a:rPr>
              <a:t>			</a:t>
            </a:r>
            <a:r>
              <a:rPr lang="ru-RU" sz="2400" b="1" dirty="0" smtClean="0">
                <a:latin typeface="Monotype Corsiva" pitchFamily="66" charset="0"/>
              </a:rPr>
              <a:t>Смирнова Екатерина Михайловна,</a:t>
            </a:r>
          </a:p>
          <a:p>
            <a:pPr algn="ctr"/>
            <a:r>
              <a:rPr lang="ru-RU" sz="2400" b="1" dirty="0" smtClean="0">
                <a:latin typeface="Monotype Corsiva" pitchFamily="66" charset="0"/>
              </a:rPr>
              <a:t>                                                                                воспитатель</a:t>
            </a:r>
            <a:endParaRPr lang="ru-RU" sz="2400" b="1" dirty="0" smtClean="0">
              <a:latin typeface="Monotype Corsiva" pitchFamily="66" charset="0"/>
            </a:endParaRPr>
          </a:p>
          <a:p>
            <a:pPr algn="ctr"/>
            <a:r>
              <a:rPr lang="ru-RU" sz="3600" b="1" dirty="0">
                <a:solidFill>
                  <a:srgbClr val="00B0F0"/>
                </a:solidFill>
                <a:latin typeface="Times New Roman" pitchFamily="18" charset="0"/>
              </a:rPr>
              <a:t/>
            </a:r>
            <a:br>
              <a:rPr lang="ru-RU" sz="3600" b="1" dirty="0">
                <a:solidFill>
                  <a:srgbClr val="00B0F0"/>
                </a:solidFill>
                <a:latin typeface="Times New Roman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841703"/>
      </p:ext>
    </p:extLst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260648"/>
            <a:ext cx="8424936" cy="6120680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587649"/>
            <a:ext cx="2530475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96331" y="1436153"/>
            <a:ext cx="5670376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C00CC"/>
                </a:solidFill>
                <a:cs typeface="Times New Roman" pitchFamily="18" charset="0"/>
              </a:rPr>
              <a:t>-</a:t>
            </a:r>
            <a:r>
              <a:rPr lang="ru-RU" sz="2000" b="1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расширяется круг знаний об окружающем мире; </a:t>
            </a:r>
            <a:br>
              <a:rPr lang="ru-RU" sz="2000" b="1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-появляется желание пересказывать тексты, придумывать интересные    истории; </a:t>
            </a:r>
            <a:br>
              <a:rPr lang="ru-RU" sz="2000" b="1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-появляется интерес к заучиванию </a:t>
            </a:r>
            <a:r>
              <a:rPr lang="ru-RU" sz="2000" b="1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стихов, </a:t>
            </a:r>
            <a:r>
              <a:rPr lang="ru-RU" sz="2000" b="1" dirty="0" err="1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потешек</a:t>
            </a:r>
            <a:r>
              <a:rPr lang="ru-RU" sz="2000" b="1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, скороговорок,  загадок; </a:t>
            </a:r>
            <a:br>
              <a:rPr lang="ru-RU" sz="2000" b="1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-пополняется словарный запас; </a:t>
            </a:r>
            <a:r>
              <a:rPr lang="ru-RU" sz="2000" b="1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-дети преодолевают робость, застенчивость, учатся свободно держаться перед аудиторией.</a:t>
            </a:r>
            <a:endParaRPr lang="ru-RU" sz="2000" dirty="0">
              <a:solidFill>
                <a:srgbClr val="CC00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00626503"/>
      </p:ext>
    </p:extLst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    </a:t>
            </a:r>
          </a:p>
          <a:p>
            <a:pPr marL="0" indent="0">
              <a:buNone/>
            </a:pP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  <a:r>
              <a:rPr lang="ru-RU" sz="5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9169372"/>
      </p:ext>
    </p:extLst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b="1" i="1" dirty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Цель</a:t>
            </a:r>
            <a:r>
              <a:rPr lang="en-US" sz="1800" b="1" i="1" dirty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:</a:t>
            </a:r>
            <a:r>
              <a:rPr lang="ru-RU" sz="1800" b="1" i="1" dirty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создать условия для развития связной речи путём использования методов и приёмов, обеспечивающих эффективное запоминание, сохранение и воспроизведение информации.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11777394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369311244"/>
      </p:ext>
    </p:extLst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Мнемо́ника</a:t>
            </a:r>
            <a:r>
              <a:rPr lang="ru-RU" sz="2000" b="1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  (греч. </a:t>
            </a:r>
            <a:r>
              <a:rPr lang="ru-RU" sz="2000" b="1" dirty="0" err="1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τὰ</a:t>
            </a:r>
            <a:r>
              <a:rPr lang="ru-RU" sz="2000" b="1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μνημονικά</a:t>
            </a:r>
            <a:r>
              <a:rPr lang="ru-RU" sz="2000" b="1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) — искусство запоминания), </a:t>
            </a:r>
            <a:r>
              <a:rPr lang="ru-RU" sz="2000" b="1" dirty="0" err="1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мнемоте́хника</a:t>
            </a:r>
            <a:r>
              <a:rPr lang="ru-RU" sz="2000" b="1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 — совокупность специальных приёмов и способов, облегчающих</a:t>
            </a:r>
            <a:r>
              <a:rPr lang="en-US" sz="2000" b="1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запоминание нужной информации и увеличивающих объём памяти  путём образования ассоциаций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 (связей).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788840"/>
            <a:ext cx="8352929" cy="506916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xmlns="" val="860082586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Мнемоквадрат – это отдельный схематичный рисунок с определенной информацией.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5" descr="2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556792"/>
            <a:ext cx="3702237" cy="4525963"/>
          </a:xfrm>
        </p:spPr>
      </p:pic>
      <p:pic>
        <p:nvPicPr>
          <p:cNvPr id="5" name="Содержимое 7" descr="2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36790" y="1556792"/>
            <a:ext cx="3714750" cy="432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66868009"/>
      </p:ext>
    </p:extLst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Мнемодорожка</a:t>
            </a:r>
            <a:r>
              <a:rPr lang="ru-RU" sz="2800" b="1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 – это таблица из 4 и более клеток, расположенных линейно.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84784"/>
            <a:ext cx="7344816" cy="1457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Содержимое 9" descr="2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3284984"/>
            <a:ext cx="7056784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98686883"/>
      </p:ext>
    </p:extLst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Мнемотаблица-</a:t>
            </a: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это схема, в которой заложена определенная информация.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9" descr="http://detsadik.my1.ru/PTISI/ss36.jpg"/>
          <p:cNvPicPr>
            <a:picLocks noGrp="1"/>
          </p:cNvPicPr>
          <p:nvPr>
            <p:ph idx="1"/>
          </p:nvPr>
        </p:nvPicPr>
        <p:blipFill>
          <a:blip r:embed="rId2" cstate="print">
            <a:extLst/>
          </a:blip>
          <a:srcRect/>
          <a:stretch>
            <a:fillRect/>
          </a:stretch>
        </p:blipFill>
        <p:spPr>
          <a:xfrm>
            <a:off x="683568" y="1628800"/>
            <a:ext cx="3349539" cy="4525963"/>
          </a:xfrm>
          <a:ln>
            <a:solidFill>
              <a:srgbClr val="00B050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28800"/>
            <a:ext cx="4104456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7332551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Мнемотаблицы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особенно эффективны при разучивании стихотворений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7" descr="http://www.maaam.ru/upload/blogs/02d15d8bed74c0b2bdd1d5dcc10c870b.jpg.jpg"/>
          <p:cNvPicPr>
            <a:picLocks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 bwMode="auto">
          <a:xfrm>
            <a:off x="4860032" y="1920875"/>
            <a:ext cx="4032448" cy="388438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rgbClr val="99FF99">
                <a:alpha val="40000"/>
              </a:srgb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Содержимое 7" descr="http://www.maaam.ru/upload/blogs/02d15d8bed74c0b2bdd1d5dcc10c870b.jpg.jpg"/>
          <p:cNvPicPr>
            <a:picLocks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 bwMode="auto">
          <a:xfrm>
            <a:off x="4860032" y="1902966"/>
            <a:ext cx="4032448" cy="388438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rgbClr val="99FF99">
                <a:alpha val="40000"/>
              </a:srgb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Объект 6" descr="4">
            <a:hlinkClick r:id="rId3" tooltip="&quot;&quot;"/>
          </p:cNvPr>
          <p:cNvPicPr>
            <a:picLocks noGrp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0164" y="1556792"/>
            <a:ext cx="3507779" cy="2650083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539552" y="4293096"/>
            <a:ext cx="316835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Мишка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косолапый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по лесу идет</a:t>
            </a:r>
            <a:br>
              <a:rPr lang="ru-RU" sz="1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Шишки собирает,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в корзиночку кладет</a:t>
            </a:r>
            <a:br>
              <a:rPr lang="ru-RU" sz="1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Вдруг упала шишка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мишке прямо в лоб,</a:t>
            </a:r>
            <a:br>
              <a:rPr lang="ru-RU" sz="1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Мишка рассердился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 и ногою топ! …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2551788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Загадывание загадок</a:t>
            </a:r>
            <a:r>
              <a:rPr lang="ru-RU" sz="20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Он коричневый, бывает овальный и круглый. Он маленький, растёт на грядке </a:t>
            </a:r>
            <a:br>
              <a:rPr lang="ru-RU" sz="2000" b="1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в огороде. Его можно варить или жарить.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092666" y="1600200"/>
            <a:ext cx="695866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363683383"/>
      </p:ext>
    </p:extLst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Составление </a:t>
            </a:r>
            <a:r>
              <a:rPr lang="ru-RU" sz="2800" b="1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рассказа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7" descr="http://do.gendocs.ru/pars_docs/tw_refs/78/77315/77315_html_13a784ec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 rot="21111181">
            <a:off x="376213" y="1309430"/>
            <a:ext cx="4419590" cy="2790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user\Desktop\схемы\rBaCiOBAgww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05211" y="3284984"/>
            <a:ext cx="4824536" cy="3100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схемы\L3MI3RrQZWQ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432108">
            <a:off x="4764878" y="1411319"/>
            <a:ext cx="4104455" cy="3033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49527551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603</TotalTime>
  <Words>104</Words>
  <Application>Microsoft Office PowerPoint</Application>
  <PresentationFormat>Экран (4:3)</PresentationFormat>
  <Paragraphs>44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Цель: создать условия для развития связной речи путём использования методов и приёмов, обеспечивающих эффективное запоминание, сохранение и воспроизведение информации.</vt:lpstr>
      <vt:lpstr>Мнемо́ника  (греч. τὰ μνημονικά) — искусство запоминания), мнемоте́хника — совокупность специальных приёмов и способов, облегчающих запоминание нужной информации и увеличивающих объём памяти  путём образования ассоциаций  (связей).</vt:lpstr>
      <vt:lpstr>Мнемоквадрат – это отдельный схематичный рисунок с определенной информацией.</vt:lpstr>
      <vt:lpstr>Мнемодорожка – это таблица из 4 и более клеток, расположенных линейно.</vt:lpstr>
      <vt:lpstr>Мнемотаблица- это схема, в которой заложена определенная информация. </vt:lpstr>
      <vt:lpstr>Мнемотаблицы особенно эффективны при разучивании стихотворений</vt:lpstr>
      <vt:lpstr>Загадывание загадок Он коричневый, бывает овальный и круглый. Он маленький, растёт на грядке  в огороде. Его можно варить или жарить.</vt:lpstr>
      <vt:lpstr>Составление рассказа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«Организация работы по экологическому воспитанию детей в условиях ДОУ»</dc:title>
  <cp:lastModifiedBy>User</cp:lastModifiedBy>
  <cp:revision>65</cp:revision>
  <dcterms:modified xsi:type="dcterms:W3CDTF">2024-04-15T07:43:27Z</dcterms:modified>
</cp:coreProperties>
</file>