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57" r:id="rId4"/>
    <p:sldId id="259" r:id="rId5"/>
    <p:sldId id="260" r:id="rId6"/>
    <p:sldId id="263" r:id="rId7"/>
    <p:sldId id="258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1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CBD6F4-5283-41CC-B636-25175B383952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38E5E1F-BE85-4601-86CF-B72D3C0C9C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2.imgbb.ru/user/82/826633/201502/f469c01f63643e4e5b96a3c1871242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"/>
            <a:ext cx="6429388" cy="28574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“Театр – это волшебный мир. </a:t>
            </a:r>
            <a:r>
              <a:rPr lang="ru-RU" b="1" dirty="0" smtClean="0">
                <a:latin typeface="HGPHeiseiKakugothictaiW3" pitchFamily="50" charset="-128"/>
                <a:ea typeface="HGPHeiseiKakugothictaiW3" pitchFamily="50" charset="-128"/>
              </a:rPr>
              <a:t> Он </a:t>
            </a: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дает уроки красоты, морали </a:t>
            </a:r>
            <a:r>
              <a:rPr lang="ru-RU" b="1" dirty="0" smtClean="0">
                <a:latin typeface="HGPHeiseiKakugothictaiW3" pitchFamily="50" charset="-128"/>
                <a:ea typeface="HGPHeiseiKakugothictaiW3" pitchFamily="50" charset="-128"/>
              </a:rPr>
              <a:t>и </a:t>
            </a: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нравственности. </a:t>
            </a:r>
            <a:r>
              <a:rPr lang="ru-RU" b="1" dirty="0" smtClean="0">
                <a:latin typeface="HGPHeiseiKakugothictaiW3" pitchFamily="50" charset="-128"/>
                <a:ea typeface="HGPHeiseiKakugothictaiW3" pitchFamily="50" charset="-128"/>
              </a:rPr>
              <a:t>А </a:t>
            </a: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чем они богаче, тем успешнее </a:t>
            </a:r>
            <a:r>
              <a:rPr lang="ru-RU" b="1" dirty="0" smtClean="0">
                <a:latin typeface="HGPHeiseiKakugothictaiW3" pitchFamily="50" charset="-128"/>
                <a:ea typeface="HGPHeiseiKakugothictaiW3" pitchFamily="50" charset="-128"/>
              </a:rPr>
              <a:t>идет </a:t>
            </a: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развитие духовного мира </a:t>
            </a:r>
            <a:r>
              <a:rPr lang="ru-RU" b="1" dirty="0" smtClean="0">
                <a:latin typeface="HGPHeiseiKakugothictaiW3" pitchFamily="50" charset="-128"/>
                <a:ea typeface="HGPHeiseiKakugothictaiW3" pitchFamily="50" charset="-128"/>
              </a:rPr>
              <a:t> детей</a:t>
            </a:r>
            <a:r>
              <a:rPr lang="ru-RU" b="1" dirty="0">
                <a:latin typeface="HGPHeiseiKakugothictaiW3" pitchFamily="50" charset="-128"/>
                <a:ea typeface="HGPHeiseiKakugothictaiW3" pitchFamily="50" charset="-128"/>
              </a:rPr>
              <a:t>…”</a:t>
            </a:r>
            <a:r>
              <a:rPr lang="ru-RU" b="1" dirty="0"/>
              <a:t> </a:t>
            </a:r>
            <a:r>
              <a:rPr lang="ru-RU" b="1" dirty="0" smtClean="0"/>
              <a:t>(</a:t>
            </a:r>
            <a:r>
              <a:rPr lang="ru-RU" b="1" dirty="0"/>
              <a:t>Б. М. Теплов)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6786610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Пальчиковый театр из бросового и природного материала.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6802" name="Picture 2" descr="http://www.maam.ru/upload/blogs/b44e0f466a4dde3c097a14fb9c0bb3f3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6858048" cy="5140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ww.edu-toys.ru/pic/0e808ec6da0c4936262d468ae6423784.jpg"/>
          <p:cNvPicPr>
            <a:picLocks noChangeAspect="1" noChangeArrowheads="1"/>
          </p:cNvPicPr>
          <p:nvPr/>
        </p:nvPicPr>
        <p:blipFill>
          <a:blip r:embed="rId2"/>
          <a:srcRect b="13749"/>
          <a:stretch>
            <a:fillRect/>
          </a:stretch>
        </p:blipFill>
        <p:spPr bwMode="auto">
          <a:xfrm>
            <a:off x="119058" y="1000108"/>
            <a:ext cx="3810000" cy="3286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Деревянный пальчиковый театр</a:t>
            </a:r>
            <a:endParaRPr lang="ru-RU" dirty="0"/>
          </a:p>
        </p:txBody>
      </p:sp>
      <p:pic>
        <p:nvPicPr>
          <p:cNvPr id="75780" name="Picture 4" descr="http://yartoys.ru/shop/images/big/25282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2884" y="2357430"/>
            <a:ext cx="5203875" cy="418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Вязанный пальчиковый театр.</a:t>
            </a:r>
            <a:endParaRPr lang="ru-RU" dirty="0"/>
          </a:p>
        </p:txBody>
      </p:sp>
      <p:pic>
        <p:nvPicPr>
          <p:cNvPr id="74754" name="Picture 2" descr="http://img1.liveinternet.ru/images/attach/c/6/90/723/90723265_4725818_9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7923947" cy="4505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ttp://img4.searchmasterclass.net/uploads/posts/2013-06-21/image_816471.jpg"/>
          <p:cNvPicPr>
            <a:picLocks noChangeAspect="1" noChangeArrowheads="1"/>
          </p:cNvPicPr>
          <p:nvPr/>
        </p:nvPicPr>
        <p:blipFill>
          <a:blip r:embed="rId2"/>
          <a:srcRect b="11184"/>
          <a:stretch>
            <a:fillRect/>
          </a:stretch>
        </p:blipFill>
        <p:spPr bwMode="auto">
          <a:xfrm>
            <a:off x="2857488" y="2357430"/>
            <a:ext cx="6119808" cy="40726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Пальчиковый театр из шерсти</a:t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73730" name="Picture 2" descr="https://images.crafta.ua/products/3930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6"/>
            <a:ext cx="4119570" cy="3213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http://www.maam.ru/upload/blogs/detsad-85734-14096367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714752"/>
            <a:ext cx="5305425" cy="2981326"/>
          </a:xfrm>
          <a:prstGeom prst="rect">
            <a:avLst/>
          </a:prstGeom>
          <a:noFill/>
        </p:spPr>
      </p:pic>
      <p:pic>
        <p:nvPicPr>
          <p:cNvPr id="72706" name="Picture 2" descr="https://megatoys24.ru/uploads/all/84/a2/b7/84a2b76a6f87d571a2c5a2419a3393fc.jpg"/>
          <p:cNvPicPr>
            <a:picLocks noChangeAspect="1" noChangeArrowheads="1"/>
          </p:cNvPicPr>
          <p:nvPr/>
        </p:nvPicPr>
        <p:blipFill>
          <a:blip r:embed="rId3"/>
          <a:srcRect b="23499"/>
          <a:stretch>
            <a:fillRect/>
          </a:stretch>
        </p:blipFill>
        <p:spPr bwMode="auto">
          <a:xfrm>
            <a:off x="285720" y="357166"/>
            <a:ext cx="4762500" cy="3643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Кукольные головки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7724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7715304" cy="23574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 Дети 1-2-х лет готовы к простейшим сценариям, разыгрывать которые лучше одной рукой. </a:t>
            </a:r>
          </a:p>
          <a:p>
            <a:pPr>
              <a:buNone/>
            </a:pPr>
            <a:r>
              <a:rPr lang="ru-RU" dirty="0" smtClean="0"/>
              <a:t>- с трех лет можно вводить вторую руку и усложнять сценарий.</a:t>
            </a:r>
          </a:p>
          <a:p>
            <a:pPr>
              <a:buNone/>
            </a:pPr>
            <a:r>
              <a:rPr lang="ru-RU" dirty="0" smtClean="0"/>
              <a:t>- в 4-5 лет дети способны проигрывать несколько действий, последовательно сменяющих друг друга.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http://olgagorbunova.delfin33.caduk.ru/images/de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049932"/>
            <a:ext cx="5102564" cy="3795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eco-mir.org/sites/default/files/%D0%9C%D0%BE%D0%B8%20%D1%84%D0%BE%D1%82%D0%BE%20-%20844/%D0%A4%D0%BE%D1%82%D0%BE%20%D0%B2%20%D0%BD%D0%BE%D0%B2%D0%BE%D1%81%D1%82%D1%8F%D1%85/3073-45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6977058" cy="467463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Мир пальчиковых кукол- маленькая, но волшебная страна, в которой ребёнок играет, радуется, познаёт окружающее пространство, самого себя.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Пальчиковый театр в речевом развитии детей</a:t>
            </a:r>
            <a:endParaRPr lang="ru-RU" dirty="0"/>
          </a:p>
        </p:txBody>
      </p:sp>
      <p:pic>
        <p:nvPicPr>
          <p:cNvPr id="19458" name="Picture 2" descr="http://sergievgrad.ru/upload/medialibrary/61b/61b22147df8be3db2c9d39223180ae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065438"/>
            <a:ext cx="4143354" cy="3649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ae01.alicdn.com/kf/HTB1NW9tNXXXXXbqaXXXq6xXFXXXW/LeadingStar-10PCS-Cute-Cartoon-Biological-Animal-Finger-Puppet-Plush-Toys-Child-Baby-Favor-Dolls-Boys-Gir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71546"/>
            <a:ext cx="3786214" cy="3786214"/>
          </a:xfrm>
          <a:prstGeom prst="rect">
            <a:avLst/>
          </a:prstGeom>
          <a:noFill/>
        </p:spPr>
      </p:pic>
      <p:pic>
        <p:nvPicPr>
          <p:cNvPr id="17410" name="Picture 2" descr="http://static.my-shop.ru/product/3/179/1780366.jpg"/>
          <p:cNvPicPr>
            <a:picLocks noChangeAspect="1" noChangeArrowheads="1"/>
          </p:cNvPicPr>
          <p:nvPr/>
        </p:nvPicPr>
        <p:blipFill>
          <a:blip r:embed="rId3"/>
          <a:srcRect l="13538" t="7385" r="6462" b="20000"/>
          <a:stretch>
            <a:fillRect/>
          </a:stretch>
        </p:blipFill>
        <p:spPr bwMode="auto">
          <a:xfrm>
            <a:off x="428596" y="2500306"/>
            <a:ext cx="4643470" cy="421481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Пальчиковый</a:t>
            </a:r>
            <a:r>
              <a:rPr lang="ru-RU" dirty="0" smtClean="0"/>
              <a:t> </a:t>
            </a:r>
            <a:r>
              <a:rPr lang="ru-RU" b="1" dirty="0" smtClean="0"/>
              <a:t>театр</a:t>
            </a:r>
            <a:r>
              <a:rPr lang="ru-RU" dirty="0" smtClean="0"/>
              <a:t> – </a:t>
            </a:r>
            <a:r>
              <a:rPr lang="ru-RU" b="1" dirty="0" smtClean="0"/>
              <a:t>это</a:t>
            </a:r>
            <a:r>
              <a:rPr lang="ru-RU" dirty="0" smtClean="0"/>
              <a:t> небольшие фигурки, которые надеваются на пальцы рук взрослых и детей и используются для инсценировки сказок, историй.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4643446"/>
            <a:ext cx="407193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Это могут быть просто отдельные куколки, животные, какие-то предметы для инсценировки сказки или всем известные персонажи наших любимых русских народных сказок.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martprogress.do/uploadImages/000022030_l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891075" cy="489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2357454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1000108"/>
            <a:ext cx="4572000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-Учить координировать движения.</a:t>
            </a:r>
          </a:p>
          <a:p>
            <a:pPr>
              <a:buNone/>
            </a:pPr>
            <a:r>
              <a:rPr lang="ru-RU" dirty="0" smtClean="0"/>
              <a:t>- Выражать свои эмоции посредством мимики и речи.</a:t>
            </a:r>
          </a:p>
          <a:p>
            <a:pPr>
              <a:buNone/>
            </a:pPr>
            <a:r>
              <a:rPr lang="ru-RU" dirty="0" smtClean="0"/>
              <a:t>- Активно использовать в игре воображение, память, внимание, мышление.</a:t>
            </a:r>
          </a:p>
          <a:p>
            <a:pPr>
              <a:buNone/>
            </a:pPr>
            <a:r>
              <a:rPr lang="ru-RU" dirty="0" smtClean="0"/>
              <a:t>- Расширять словарный запас.</a:t>
            </a:r>
          </a:p>
          <a:p>
            <a:pPr>
              <a:buNone/>
            </a:pPr>
            <a:r>
              <a:rPr lang="ru-RU" dirty="0" smtClean="0"/>
              <a:t>- Знакомить с народным творчеством.</a:t>
            </a:r>
          </a:p>
          <a:p>
            <a:pPr>
              <a:buNone/>
            </a:pPr>
            <a:r>
              <a:rPr lang="ru-RU" dirty="0" smtClean="0"/>
              <a:t>- Обучать навыкам</a:t>
            </a:r>
          </a:p>
          <a:p>
            <a:pPr>
              <a:buNone/>
            </a:pPr>
            <a:r>
              <a:rPr lang="ru-RU" dirty="0" smtClean="0"/>
              <a:t>- Создать положительный  эмоциональный фон.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edinfo.su/newsimages/279.jpg?w=350&amp;c&amp;h=200&amp;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214686"/>
            <a:ext cx="5786478" cy="33065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Развивает точность и выразительность, координацию движений,</a:t>
            </a:r>
          </a:p>
          <a:p>
            <a:pPr>
              <a:buNone/>
            </a:pPr>
            <a:r>
              <a:rPr lang="ru-RU" dirty="0" smtClean="0"/>
              <a:t>• Стимулирует развитие внимания и памяти,</a:t>
            </a:r>
          </a:p>
          <a:p>
            <a:pPr>
              <a:buNone/>
            </a:pPr>
            <a:r>
              <a:rPr lang="ru-RU" dirty="0" smtClean="0"/>
              <a:t>• Повышает усидчивость и концентрацию внимания.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umsk.ru/wp-content/uploads/2016/09/a_a_Preimushe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000504"/>
            <a:ext cx="2617566" cy="25003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Развивает мелкую моторику</a:t>
            </a:r>
          </a:p>
          <a:p>
            <a:r>
              <a:rPr lang="ru-RU" dirty="0" smtClean="0"/>
              <a:t>Не предполагает наличие специальных умений</a:t>
            </a:r>
          </a:p>
          <a:p>
            <a:r>
              <a:rPr lang="ru-RU" dirty="0"/>
              <a:t>З</a:t>
            </a:r>
            <a:r>
              <a:rPr lang="ru-RU" dirty="0" smtClean="0"/>
              <a:t>наком детям с младшего дошкольного возраста</a:t>
            </a:r>
          </a:p>
          <a:p>
            <a:r>
              <a:rPr lang="ru-RU" dirty="0"/>
              <a:t>П</a:t>
            </a:r>
            <a:r>
              <a:rPr lang="ru-RU" dirty="0" smtClean="0"/>
              <a:t>озволяет ребенку показать сразу несколько персонажей;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abadu.ru/academy/uploads/images/wysiwyg/5b1a7ab19f9c800193704c382de4f0af418d63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52725"/>
            <a:ext cx="3071802" cy="18958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1443022" cy="1011222"/>
          </a:xfrm>
        </p:spPr>
        <p:txBody>
          <a:bodyPr/>
          <a:lstStyle/>
          <a:p>
            <a:r>
              <a:rPr lang="ru-RU" dirty="0" smtClean="0"/>
              <a:t>Виды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8258204" cy="5053034"/>
          </a:xfrm>
        </p:spPr>
        <p:txBody>
          <a:bodyPr>
            <a:normAutofit/>
          </a:bodyPr>
          <a:lstStyle/>
          <a:p>
            <a:r>
              <a:rPr lang="ru-RU" dirty="0" smtClean="0"/>
              <a:t>Пальчиковый театр из бумаги. </a:t>
            </a:r>
          </a:p>
          <a:p>
            <a:r>
              <a:rPr lang="ru-RU" dirty="0" smtClean="0"/>
              <a:t>Пальчиковый театр из ткани. </a:t>
            </a:r>
          </a:p>
          <a:p>
            <a:r>
              <a:rPr lang="ru-RU" dirty="0" smtClean="0"/>
              <a:t>Пальчиковый театр из бросового и природного материала. </a:t>
            </a:r>
          </a:p>
          <a:p>
            <a:r>
              <a:rPr lang="ru-RU" dirty="0" smtClean="0"/>
              <a:t>Деревянный пальчиковый театр. </a:t>
            </a:r>
          </a:p>
          <a:p>
            <a:r>
              <a:rPr lang="ru-RU" dirty="0" smtClean="0"/>
              <a:t>Вязанный пальчиковый театр. </a:t>
            </a:r>
          </a:p>
          <a:p>
            <a:r>
              <a:rPr lang="ru-RU" dirty="0" smtClean="0"/>
              <a:t>Пальчиковый театр из шерсти</a:t>
            </a:r>
          </a:p>
          <a:p>
            <a:r>
              <a:rPr lang="ru-RU" dirty="0" smtClean="0"/>
              <a:t>Пальчиковый театр «Кукольные головки»</a:t>
            </a:r>
            <a:endParaRPr lang="ru-RU" dirty="0"/>
          </a:p>
        </p:txBody>
      </p:sp>
      <p:pic>
        <p:nvPicPr>
          <p:cNvPr id="16388" name="Picture 4" descr="http://img0.liveinternet.ru/images/attach/c/11/128/316/128316254_l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286124"/>
            <a:ext cx="1776395" cy="1487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Пальчиковый театр из бумаги.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682" name="Picture 2" descr="http://sdelala-sama.ru/uploads/posts/2017-03/1489256385_teremok-iz-bumagi-3le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84" name="Picture 4" descr="http://baby-center.com.ua/images/%D0%9F%D0%B0%D0%BB%D1%8C%D1%87%D0%B8%D0%BA%D0%BE%D0%B2%D1%8B%D0%B9_%D1%82%D0%B5%D0%B0%D1%82%D1%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00108"/>
            <a:ext cx="4467216" cy="2965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86" name="Picture 6" descr="http://www.detkimarket.com.ua/wp-content/uploads/2016/01/12552747_1098325316854193_2915792079954679200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714751"/>
            <a:ext cx="2928958" cy="292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http://www.igrushki-rukami-svoimi.ru/wp-content/uploads/2015/11/2015-11-14_105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71810"/>
            <a:ext cx="4729142" cy="36527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Пальчиковый театр из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7826" name="Picture 2" descr="http://kurs.stolica.kg/wp-content/uploads/sites/4/2017/06/skazkoterapiy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4929190" cy="3758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</TotalTime>
  <Words>272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Слайд 1</vt:lpstr>
      <vt:lpstr>Пальчиковый театр в речевом развитии детей</vt:lpstr>
      <vt:lpstr>Слайд 3</vt:lpstr>
      <vt:lpstr>Цели </vt:lpstr>
      <vt:lpstr>Задачи </vt:lpstr>
      <vt:lpstr>Преимущества</vt:lpstr>
      <vt:lpstr>Виды</vt:lpstr>
      <vt:lpstr>Пальчиковый театр из бумаги.  </vt:lpstr>
      <vt:lpstr>Пальчиковый театр из ткани</vt:lpstr>
      <vt:lpstr>Пальчиковый театр из бросового и природного материала.  </vt:lpstr>
      <vt:lpstr>Деревянный пальчиковый театр</vt:lpstr>
      <vt:lpstr>Вязанный пальчиковый театр.</vt:lpstr>
      <vt:lpstr>Пальчиковый театр из шерсти </vt:lpstr>
      <vt:lpstr>Кукольные головки</vt:lpstr>
      <vt:lpstr>Возрастные особенности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Пальчиковый театр в речевом развитии детей</dc:title>
  <dc:creator>Пользователь Windows</dc:creator>
  <cp:lastModifiedBy>Пользователь Windows</cp:lastModifiedBy>
  <cp:revision>7</cp:revision>
  <dcterms:created xsi:type="dcterms:W3CDTF">2017-12-24T05:33:22Z</dcterms:created>
  <dcterms:modified xsi:type="dcterms:W3CDTF">2017-12-24T06:30:00Z</dcterms:modified>
</cp:coreProperties>
</file>