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75391-5A8C-4117-BE5E-E3A9EC26146F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135E6-9B5F-4BD3-909F-A1ED7185B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86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75391-5A8C-4117-BE5E-E3A9EC26146F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135E6-9B5F-4BD3-909F-A1ED7185B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827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75391-5A8C-4117-BE5E-E3A9EC26146F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135E6-9B5F-4BD3-909F-A1ED7185B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541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75391-5A8C-4117-BE5E-E3A9EC26146F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135E6-9B5F-4BD3-909F-A1ED7185B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414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75391-5A8C-4117-BE5E-E3A9EC26146F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135E6-9B5F-4BD3-909F-A1ED7185B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156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75391-5A8C-4117-BE5E-E3A9EC26146F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135E6-9B5F-4BD3-909F-A1ED7185B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114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75391-5A8C-4117-BE5E-E3A9EC26146F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135E6-9B5F-4BD3-909F-A1ED7185B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274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75391-5A8C-4117-BE5E-E3A9EC26146F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135E6-9B5F-4BD3-909F-A1ED7185B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700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75391-5A8C-4117-BE5E-E3A9EC26146F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135E6-9B5F-4BD3-909F-A1ED7185B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244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75391-5A8C-4117-BE5E-E3A9EC26146F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135E6-9B5F-4BD3-909F-A1ED7185B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934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75391-5A8C-4117-BE5E-E3A9EC26146F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135E6-9B5F-4BD3-909F-A1ED7185B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85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75391-5A8C-4117-BE5E-E3A9EC26146F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135E6-9B5F-4BD3-909F-A1ED7185B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608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92960" y="1974406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Проект группы раннего развития</a:t>
            </a:r>
            <a:br>
              <a:rPr lang="ru-RU" dirty="0" smtClean="0"/>
            </a:br>
            <a:r>
              <a:rPr lang="ru-RU" dirty="0"/>
              <a:t>« Маленький Инженер»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99896" y="4862894"/>
            <a:ext cx="10366248" cy="1655762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/>
              <a:t>Подготовили: </a:t>
            </a:r>
          </a:p>
          <a:p>
            <a:pPr algn="r"/>
            <a:r>
              <a:rPr lang="ru-RU" dirty="0" smtClean="0"/>
              <a:t>Шляпникова </a:t>
            </a:r>
            <a:r>
              <a:rPr lang="ru-RU" dirty="0" smtClean="0"/>
              <a:t>Е.А.</a:t>
            </a:r>
          </a:p>
          <a:p>
            <a:r>
              <a:rPr lang="ru-RU" dirty="0" smtClean="0"/>
              <a:t>Солнечногорск-7</a:t>
            </a:r>
          </a:p>
          <a:p>
            <a:r>
              <a:rPr lang="ru-RU" dirty="0" smtClean="0"/>
              <a:t>2019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823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0470" y="334645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Вывод: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20353">
            <a:off x="4801221" y="1490124"/>
            <a:ext cx="2646214" cy="4704382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88800">
            <a:off x="1007633" y="1537816"/>
            <a:ext cx="3456749" cy="46089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21434">
            <a:off x="7893685" y="1535324"/>
            <a:ext cx="3618230" cy="482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50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21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83360" y="-111760"/>
            <a:ext cx="7406640" cy="36683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9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sz="9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br>
              <a:rPr lang="ru-RU" sz="9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внимание</a:t>
            </a:r>
            <a:r>
              <a:rPr lang="ru-RU" sz="8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8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19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262880" y="5289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«Играя, развиваем». Конструирование из строительного материала — любимое занятие детей младшего дошкольного возраста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95046">
            <a:off x="537210" y="793219"/>
            <a:ext cx="4004310" cy="53390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60">
            <a:off x="8504994" y="1808694"/>
            <a:ext cx="3253740" cy="43383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8487" y="1853546"/>
            <a:ext cx="2887980" cy="385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708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6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1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160" y="608965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Цель проекта: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5240" y="1073785"/>
            <a:ext cx="10063480" cy="4351338"/>
          </a:xfrm>
          <a:noFill/>
        </p:spPr>
        <p:txBody>
          <a:bodyPr/>
          <a:lstStyle/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познавательных и творческих способностей у детей младшего возраста в процессе конструктивной деятельности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84146">
            <a:off x="1576551" y="2723274"/>
            <a:ext cx="2602674" cy="34702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2495" y="2578918"/>
            <a:ext cx="2499360" cy="33324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14591">
            <a:off x="8140293" y="2683565"/>
            <a:ext cx="2547067" cy="3396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129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7400" y="93662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Задача проекта: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2840" y="1134427"/>
            <a:ext cx="10515600" cy="4351338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у дошкольников познавательную и исследовательскую активность, стремление к умственной деятельности;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Приобщить детей к миру технического и художественного изобретательства;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эстетический вкус, конструкторские навыки и умения.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893" y="4222750"/>
            <a:ext cx="3269827" cy="24523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4707" y="4180840"/>
            <a:ext cx="3379893" cy="25349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8734" y="4130040"/>
            <a:ext cx="3393440" cy="254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660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75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75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3502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Актуальность проекта: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0120" y="1102995"/>
            <a:ext cx="10515600" cy="1872615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Актуальность проблемы проведения занятий по конструированию в дошкольных учреждениях состоит </a:t>
            </a:r>
            <a:r>
              <a:rPr lang="ru-RU" dirty="0" smtClean="0"/>
              <a:t>в том что на </a:t>
            </a:r>
            <a:r>
              <a:rPr lang="ru-RU" dirty="0"/>
              <a:t>данном этапе развития общества, конструированию уделяется мало часов для освоения детьми, нежели другим дисциплинам (развитию речи, познанию, рисованию и др.)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589382">
            <a:off x="1340649" y="2468714"/>
            <a:ext cx="3539374" cy="47191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9840" y="2669540"/>
            <a:ext cx="4907280" cy="3680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709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1285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Реализация проекта: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1960" y="1216025"/>
            <a:ext cx="10515600" cy="4351338"/>
          </a:xfrm>
        </p:spPr>
        <p:txBody>
          <a:bodyPr/>
          <a:lstStyle/>
          <a:p>
            <a:r>
              <a:rPr lang="ru-RU" dirty="0" smtClean="0"/>
              <a:t>Организация работы с детьми </a:t>
            </a:r>
            <a:r>
              <a:rPr lang="ru-RU" dirty="0"/>
              <a:t>«Конструирование из строительного материала». 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20613">
            <a:off x="8167176" y="1940561"/>
            <a:ext cx="3192780" cy="42570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72336">
            <a:off x="354329" y="2126714"/>
            <a:ext cx="3430191" cy="45735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2381" y="1999256"/>
            <a:ext cx="3282950" cy="4377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169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25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Конструирование из цветных мягких крупногабаритных модулей. 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78831">
            <a:off x="549703" y="1705441"/>
            <a:ext cx="3490308" cy="465374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770" y="1690688"/>
            <a:ext cx="3467100" cy="4622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4570" y="1776796"/>
            <a:ext cx="3425190" cy="4566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48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70707" y="124841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Организация работы с родителями («Конструируем с ребенком дома», «Мы подружились с конструктором!», «Инсценируем вместе с мамой» </a:t>
            </a:r>
            <a:r>
              <a:rPr lang="ru-RU" dirty="0" smtClean="0">
                <a:solidFill>
                  <a:srgbClr val="FF0000"/>
                </a:solidFill>
              </a:rPr>
              <a:t>) Консультации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838907">
            <a:off x="1962023" y="1993033"/>
            <a:ext cx="2880575" cy="51210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82899">
            <a:off x="6325708" y="2934365"/>
            <a:ext cx="4776313" cy="3582235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8000"/>
            </a:stretch>
          </a:blipFill>
        </p:spPr>
      </p:pic>
    </p:spTree>
    <p:extLst>
      <p:ext uri="{BB962C8B-B14F-4D97-AF65-F5344CB8AC3E}">
        <p14:creationId xmlns:p14="http://schemas.microsoft.com/office/powerpoint/2010/main" val="1975867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62227">
            <a:off x="835580" y="495479"/>
            <a:ext cx="4047575" cy="303568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95842">
            <a:off x="8617511" y="285554"/>
            <a:ext cx="2627105" cy="35028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313" y="3601472"/>
            <a:ext cx="4170346" cy="29094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68981">
            <a:off x="5419369" y="183253"/>
            <a:ext cx="2645352" cy="35271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52696">
            <a:off x="8790247" y="3713521"/>
            <a:ext cx="2207391" cy="29431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2068" y="3958988"/>
            <a:ext cx="3269673" cy="245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944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5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25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5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750"/>
                            </p:stCondLst>
                            <p:childTnLst>
                              <p:par>
                                <p:cTn id="38" presetID="6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161</Words>
  <Application>Microsoft Office PowerPoint</Application>
  <PresentationFormat>Широкоэкранный</PresentationFormat>
  <Paragraphs>21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Проект группы раннего развития « Маленький Инженер» </vt:lpstr>
      <vt:lpstr>Презентация PowerPoint</vt:lpstr>
      <vt:lpstr>Цель проекта:</vt:lpstr>
      <vt:lpstr>Задача проекта:</vt:lpstr>
      <vt:lpstr>Актуальность проекта:</vt:lpstr>
      <vt:lpstr>Реализация проекта:</vt:lpstr>
      <vt:lpstr>Конструирование из цветных мягких крупногабаритных модулей.  </vt:lpstr>
      <vt:lpstr>Организация работы с родителями («Конструируем с ребенком дома», «Мы подружились с конструктором!», «Инсценируем вместе с мамой» ) Консультации </vt:lpstr>
      <vt:lpstr>Презентация PowerPoint</vt:lpstr>
      <vt:lpstr>Вывод:</vt:lpstr>
      <vt:lpstr>Спасибо  за  внимание.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группы раннего развития « Маленький Инженер»</dc:title>
  <dc:creator>Семья</dc:creator>
  <cp:lastModifiedBy>Таня</cp:lastModifiedBy>
  <cp:revision>12</cp:revision>
  <dcterms:created xsi:type="dcterms:W3CDTF">2019-11-25T05:50:45Z</dcterms:created>
  <dcterms:modified xsi:type="dcterms:W3CDTF">2024-04-27T08:24:14Z</dcterms:modified>
</cp:coreProperties>
</file>