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57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1600200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Мультфильмы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жизни ребенка их польза и вред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Шляпникова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Е.А</a:t>
            </a:r>
          </a:p>
          <a:p>
            <a:pPr marL="0" indent="0"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4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9502" y="548680"/>
            <a:ext cx="799288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Детство-это самая замечательная пора в жизни человека. Но что же с ним связано больше всего? Конечно же, мультфильмы! На них вырастают поколения!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 . Продолжительность проектной деятельности: Краткосрочный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работы с литературой и практическими исследованиями выявить, какое влияние оказывают современные мультфильмы отечественного и иностранного производства на сознание детей, разработать рекомендации для детей и родителей - какие мультфильмы лучше смотреть.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Выяснить какую пользу и вред может принести выдуманный мир мультипликации;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сравнить отечественные и зарубежные мультфильмы;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изучить, какое влияние оказывают мультфильмы на детей;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проанализировать результаты исследований и сделать выводы, разработать рекомендации.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большое разнообразие мультфильмов и многие из них наносят откровенный вред!</a:t>
            </a:r>
          </a:p>
        </p:txBody>
      </p:sp>
    </p:spTree>
    <p:extLst>
      <p:ext uri="{BB962C8B-B14F-4D97-AF65-F5344CB8AC3E}">
        <p14:creationId xmlns:p14="http://schemas.microsoft.com/office/powerpoint/2010/main" val="49769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1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выполнения работы использовались методы:</a:t>
            </a: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материала по теме, изучение литературы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708920"/>
            <a:ext cx="4248917" cy="318668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695198"/>
            <a:ext cx="4392488" cy="329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569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 родителей какие мультики любят смотреть их дети (Анкетирование)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3112391"/>
            <a:ext cx="4000507" cy="30003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6532" y="836712"/>
            <a:ext cx="2597468" cy="34632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340768"/>
            <a:ext cx="2643758" cy="3525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869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8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. Анализ полученных результатов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187575"/>
            <a:ext cx="4824536" cy="3616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786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1156" y="258406"/>
            <a:ext cx="906399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Как правильно смотреть мультфильмы</a:t>
            </a:r>
            <a:r>
              <a:rPr lang="ru-RU" dirty="0"/>
              <a:t>:</a:t>
            </a:r>
          </a:p>
          <a:p>
            <a:r>
              <a:rPr lang="ru-RU" dirty="0"/>
              <a:t>1.	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 с голубым экраном не должно превышать 1,5 часов в день. Тем более, что когда мы смотрим телевизор, наша мышечная система находится в застывшем состоянии. А если еще и в неудобной позе, то это может привести даже к неправильной осанке. Еще одна опасность длительных просмотров – возможное состояние возбуждения и раздражительности, или наоборот, заторможенные реакции.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Не нужно смотреть все подряд, нужно прислушиваться к мнению взрослых, которые помогают нам выбрать для просмотра хорошие передачи или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мультфильмы.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677349"/>
            <a:ext cx="1825943" cy="40576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8261" y="2550141"/>
            <a:ext cx="2686050" cy="27089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1479" y="2468643"/>
            <a:ext cx="2153930" cy="28719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6383" y="5085184"/>
            <a:ext cx="2363755" cy="17728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2677349"/>
            <a:ext cx="2139702" cy="285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949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5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25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75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010" y="291500"/>
            <a:ext cx="90707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 лучше </a:t>
            </a:r>
            <a:r>
              <a:rPr lang="ru-RU" dirty="0"/>
              <a:t>всего побольше гулять и играть с </a:t>
            </a:r>
            <a:r>
              <a:rPr lang="ru-RU" dirty="0" smtClean="0"/>
              <a:t>друзьями. И </a:t>
            </a:r>
            <a:r>
              <a:rPr lang="ru-RU" dirty="0"/>
              <a:t>самое главное!</a:t>
            </a:r>
          </a:p>
          <a:p>
            <a:r>
              <a:rPr lang="ru-RU" dirty="0" smtClean="0"/>
              <a:t>Никакой </a:t>
            </a:r>
            <a:r>
              <a:rPr lang="ru-RU" dirty="0"/>
              <a:t>мультфильм не заменит </a:t>
            </a:r>
            <a:r>
              <a:rPr lang="ru-RU" dirty="0" smtClean="0"/>
              <a:t> живое общения 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987" y="1177607"/>
            <a:ext cx="2379246" cy="30781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6792" y="672537"/>
            <a:ext cx="2730967" cy="59127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0264" y="937830"/>
            <a:ext cx="1956623" cy="31305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3686236"/>
            <a:ext cx="1645281" cy="292494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8721" y="3068960"/>
            <a:ext cx="2031023" cy="3610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052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50"/>
                            </p:stCondLst>
                            <p:childTnLst>
                              <p:par>
                                <p:cTn id="8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1" y="81180"/>
            <a:ext cx="2454861" cy="327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143205"/>
            <a:ext cx="2302328" cy="30697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37905"/>
            <a:ext cx="2592288" cy="34563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1" y="3485699"/>
            <a:ext cx="1847804" cy="32849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3356992"/>
            <a:ext cx="2409732" cy="32129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3645024"/>
            <a:ext cx="3899925" cy="292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447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25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75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75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08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207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Муниципальное дошкольное образовательное учреждение «Детский сад № 57</vt:lpstr>
      <vt:lpstr>Презентация PowerPoint</vt:lpstr>
      <vt:lpstr>Во время выполнения работы использовались методы:</vt:lpstr>
      <vt:lpstr>Опрос родителей какие мультики любят смотреть их дети (Анкетирование)</vt:lpstr>
      <vt:lpstr>. Анализ полученных результатов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Василий</dc:creator>
  <cp:lastModifiedBy>Таня</cp:lastModifiedBy>
  <cp:revision>9</cp:revision>
  <dcterms:created xsi:type="dcterms:W3CDTF">2024-02-03T19:10:43Z</dcterms:created>
  <dcterms:modified xsi:type="dcterms:W3CDTF">2024-04-27T08:27:36Z</dcterms:modified>
</cp:coreProperties>
</file>