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70" r:id="rId4"/>
    <p:sldId id="265" r:id="rId5"/>
    <p:sldId id="256" r:id="rId6"/>
    <p:sldId id="267" r:id="rId7"/>
    <p:sldId id="257" r:id="rId8"/>
    <p:sldId id="268" r:id="rId9"/>
    <p:sldId id="258" r:id="rId10"/>
    <p:sldId id="269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14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96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9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4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4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3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8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5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9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48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29028-BBE4-4DDE-A90F-E416DCB50992}" type="datetimeFigureOut">
              <a:rPr lang="ru-RU" smtClean="0"/>
              <a:t>30.04.2024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5C99-7377-4CEA-B18E-C8AA052D7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5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22736" y="6179179"/>
            <a:ext cx="3403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Максимилиан Волошин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74848" y="649588"/>
            <a:ext cx="6608064" cy="502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Одни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идут освобождать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Москву и вновь сковать Россию.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Другие,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разнуздав стихию,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Хотят весь мир перековать.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там и здесь между рядами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Звучит один и тот же глас: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“Кто не за нас, тот против нас.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Нет безразличных, правда с нами”.</a:t>
            </a:r>
          </a:p>
        </p:txBody>
      </p:sp>
    </p:spTree>
    <p:extLst>
      <p:ext uri="{BB962C8B-B14F-4D97-AF65-F5344CB8AC3E}">
        <p14:creationId xmlns:p14="http://schemas.microsoft.com/office/powerpoint/2010/main" val="54134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85216" y="237744"/>
            <a:ext cx="3694176" cy="4553712"/>
          </a:xfrm>
          <a:prstGeom prst="rect">
            <a:avLst/>
          </a:prstGeom>
        </p:spPr>
      </p:pic>
      <p:sp>
        <p:nvSpPr>
          <p:cNvPr id="4" name="Надпись6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lCgAAAcWAAA0MwAARxgAABAgAAAmAAAACAAAAP//////////"/>
              </a:ext>
            </a:extLst>
          </p:cNvSpPr>
          <p:nvPr/>
        </p:nvSpPr>
        <p:spPr>
          <a:xfrm>
            <a:off x="1164262" y="5010766"/>
            <a:ext cx="3969441" cy="7723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6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sz="3200" b="1" dirty="0" err="1"/>
              <a:t>Врангель</a:t>
            </a:r>
            <a:r>
              <a:rPr sz="2800" b="1" dirty="0"/>
              <a:t> П.Н</a:t>
            </a:r>
            <a:r>
              <a:rPr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254174" y="237744"/>
            <a:ext cx="3480882" cy="4553711"/>
          </a:xfrm>
          <a:prstGeom prst="rect">
            <a:avLst/>
          </a:prstGeom>
        </p:spPr>
      </p:pic>
      <p:sp>
        <p:nvSpPr>
          <p:cNvPr id="6" name="Надпись11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Ds1Ly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1CwAADAlAACKNgAAECcAABAgAAAmAAAACAAAAP//////////"/>
              </a:ext>
            </a:extLst>
          </p:cNvSpPr>
          <p:nvPr/>
        </p:nvSpPr>
        <p:spPr>
          <a:xfrm>
            <a:off x="7790688" y="5010766"/>
            <a:ext cx="3621024" cy="98769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400">
                <a:latin typeface="Times New Roman" pitchFamily="1" charset="-52"/>
                <a:ea typeface="SimSun" charset="0"/>
                <a:cs typeface="Times New Roman" pitchFamily="1" charset="-52"/>
              </a:defRPr>
            </a:pPr>
            <a:r>
              <a:rPr sz="3200" b="1" dirty="0" err="1"/>
              <a:t>Тухачевский</a:t>
            </a:r>
            <a:r>
              <a:rPr sz="2800" b="1" dirty="0"/>
              <a:t> М.Н.</a:t>
            </a:r>
          </a:p>
        </p:txBody>
      </p:sp>
    </p:spTree>
    <p:extLst>
      <p:ext uri="{BB962C8B-B14F-4D97-AF65-F5344CB8AC3E}">
        <p14:creationId xmlns:p14="http://schemas.microsoft.com/office/powerpoint/2010/main" val="3185533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1652706"/>
            <a:ext cx="9308592" cy="3679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Наша главная задача, помня уроки </a:t>
            </a:r>
            <a:r>
              <a:rPr lang="ru-RU" sz="4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гражданской войны, </a:t>
            </a: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позволить ей собирать свою страшную жертву в наших полях, лесах, городах и деревнях.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4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144581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b="1" dirty="0"/>
              <a:t>Любая война - это всегда трагедия. Трагедия Гражданской войны особенно масштабна</a:t>
            </a:r>
          </a:p>
        </p:txBody>
      </p:sp>
    </p:spTree>
    <p:extLst>
      <p:ext uri="{BB962C8B-B14F-4D97-AF65-F5344CB8AC3E}">
        <p14:creationId xmlns:p14="http://schemas.microsoft.com/office/powerpoint/2010/main" val="319880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4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Проблемный вопрос: </a:t>
            </a:r>
            <a:br>
              <a:rPr lang="ru-RU" sz="4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«Имело ли шанс на победу Белое движение ?»</a:t>
            </a:r>
            <a:br>
              <a:rPr lang="ru-RU" sz="4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/>
          <a:stretch>
            <a:fillRect/>
          </a:stretch>
        </p:blipFill>
        <p:spPr>
          <a:xfrm>
            <a:off x="3276355" y="1690688"/>
            <a:ext cx="6160253" cy="480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74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4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Проблемный вопрос: </a:t>
            </a:r>
            <a:br>
              <a:rPr lang="ru-RU" sz="4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«Имело ли шанс на победу Белое движение ?»</a:t>
            </a:r>
            <a:br>
              <a:rPr lang="ru-RU" sz="4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/>
          <a:stretch>
            <a:fillRect/>
          </a:stretch>
        </p:blipFill>
        <p:spPr>
          <a:xfrm>
            <a:off x="3276355" y="1690688"/>
            <a:ext cx="6160253" cy="480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5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552057" y="128789"/>
            <a:ext cx="3763911" cy="46443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437377" y="491398"/>
            <a:ext cx="4155272" cy="4434714"/>
          </a:xfrm>
          <a:prstGeom prst="rect">
            <a:avLst/>
          </a:prstGeom>
        </p:spPr>
      </p:pic>
      <p:sp>
        <p:nvSpPr>
          <p:cNvPr id="12" name="Надпись7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ngIAANgmAABVEAAAGCkAABAgAAAmAAAACAAAAP//////////"/>
              </a:ext>
            </a:extLst>
          </p:cNvSpPr>
          <p:nvPr/>
        </p:nvSpPr>
        <p:spPr>
          <a:xfrm>
            <a:off x="7516369" y="4926112"/>
            <a:ext cx="3354576" cy="811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6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sz="2800" b="1" dirty="0" err="1"/>
              <a:t>Корнилов</a:t>
            </a:r>
            <a:r>
              <a:rPr sz="2800" b="1" dirty="0"/>
              <a:t> Л.Г</a:t>
            </a:r>
            <a:r>
              <a:rPr sz="2800" dirty="0"/>
              <a:t>.</a:t>
            </a:r>
          </a:p>
        </p:txBody>
      </p:sp>
      <p:sp>
        <p:nvSpPr>
          <p:cNvPr id="13" name="Надпись5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JR8AAHEVAABqKAAAURcAABAgAAAmAAAACAAAAP//////////"/>
              </a:ext>
            </a:extLst>
          </p:cNvSpPr>
          <p:nvPr/>
        </p:nvSpPr>
        <p:spPr>
          <a:xfrm>
            <a:off x="946451" y="5024192"/>
            <a:ext cx="2619709" cy="7132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400">
                <a:latin typeface="Times New Roman" pitchFamily="1" charset="-52"/>
                <a:ea typeface="SimSun" charset="0"/>
                <a:cs typeface="Times New Roman" pitchFamily="1" charset="-52"/>
              </a:defRPr>
            </a:pPr>
            <a:r>
              <a:rPr sz="2800" b="1" dirty="0" err="1"/>
              <a:t>Чапаев</a:t>
            </a:r>
            <a:r>
              <a:rPr sz="2800" b="1" dirty="0"/>
              <a:t> В.И.</a:t>
            </a:r>
          </a:p>
        </p:txBody>
      </p:sp>
    </p:spTree>
    <p:extLst>
      <p:ext uri="{BB962C8B-B14F-4D97-AF65-F5344CB8AC3E}">
        <p14:creationId xmlns:p14="http://schemas.microsoft.com/office/powerpoint/2010/main" val="1670708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96113" y="201168"/>
            <a:ext cx="3691244" cy="50540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418745" y="201168"/>
            <a:ext cx="3389463" cy="50540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7904" y="5559552"/>
            <a:ext cx="1984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Колчак А.В.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302752" y="5559552"/>
            <a:ext cx="2123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Фрунзе М.В.</a:t>
            </a:r>
          </a:p>
        </p:txBody>
      </p:sp>
    </p:spTree>
    <p:extLst>
      <p:ext uri="{BB962C8B-B14F-4D97-AF65-F5344CB8AC3E}">
        <p14:creationId xmlns:p14="http://schemas.microsoft.com/office/powerpoint/2010/main" val="324680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588426" y="329185"/>
            <a:ext cx="3676981" cy="49926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848775" y="248720"/>
            <a:ext cx="4041648" cy="5153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08571" y="5819142"/>
            <a:ext cx="1880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/>
              <a:t>Н.И.Махно</a:t>
            </a:r>
            <a:endParaRPr lang="ru-RU" sz="2800" b="1" dirty="0"/>
          </a:p>
        </p:txBody>
      </p:sp>
      <p:sp>
        <p:nvSpPr>
          <p:cNvPr id="6" name="Надпись3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+QMAAAcWAAAoDgAARxgAABAgAAAmAAAACAAAAP//////////"/>
              </a:ext>
            </a:extLst>
          </p:cNvSpPr>
          <p:nvPr/>
        </p:nvSpPr>
        <p:spPr>
          <a:xfrm>
            <a:off x="1360839" y="5851978"/>
            <a:ext cx="2552793" cy="4903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6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sz="2800" b="1" dirty="0" err="1"/>
              <a:t>Деникин</a:t>
            </a:r>
            <a:r>
              <a:rPr sz="2800" b="1" dirty="0"/>
              <a:t> А.И.</a:t>
            </a:r>
          </a:p>
        </p:txBody>
      </p:sp>
    </p:spTree>
    <p:extLst>
      <p:ext uri="{BB962C8B-B14F-4D97-AF65-F5344CB8AC3E}">
        <p14:creationId xmlns:p14="http://schemas.microsoft.com/office/powerpoint/2010/main" val="68875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1426350" y="347472"/>
            <a:ext cx="3712577" cy="49560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1705" y="5768078"/>
            <a:ext cx="215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Троцкий Л.Д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641256" y="347473"/>
            <a:ext cx="3294968" cy="49560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068521" y="5768078"/>
            <a:ext cx="2178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Антонов А.С.</a:t>
            </a:r>
          </a:p>
        </p:txBody>
      </p:sp>
    </p:spTree>
    <p:extLst>
      <p:ext uri="{BB962C8B-B14F-4D97-AF65-F5344CB8AC3E}">
        <p14:creationId xmlns:p14="http://schemas.microsoft.com/office/powerpoint/2010/main" val="2167509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64120" y="382639"/>
            <a:ext cx="3387256" cy="45488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7077456" y="382639"/>
            <a:ext cx="4224528" cy="4548879"/>
          </a:xfrm>
          <a:prstGeom prst="rect">
            <a:avLst/>
          </a:prstGeom>
        </p:spPr>
      </p:pic>
      <p:sp>
        <p:nvSpPr>
          <p:cNvPr id="5" name="Надпись10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J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vCgAANgmAAClMwAAGCkAABAgAAAmAAAACAAAAP//////////"/>
              </a:ext>
            </a:extLst>
          </p:cNvSpPr>
          <p:nvPr/>
        </p:nvSpPr>
        <p:spPr>
          <a:xfrm>
            <a:off x="7664196" y="5236318"/>
            <a:ext cx="2869692" cy="9267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6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sz="3200" b="1" dirty="0" err="1"/>
              <a:t>Краснов</a:t>
            </a:r>
            <a:r>
              <a:rPr sz="3200" b="1" dirty="0"/>
              <a:t> П.Н</a:t>
            </a:r>
            <a:r>
              <a:rPr sz="2800" b="1" dirty="0"/>
              <a:t>.</a:t>
            </a:r>
          </a:p>
        </p:txBody>
      </p:sp>
      <p:sp>
        <p:nvSpPr>
          <p:cNvPr id="9" name="Надпись9"/>
          <p:cNvSpPr txBox="1">
            <a:extLst>
              <a:ext uri="smNativeData">
                <pr:smNativeData xmlns="" xmlns:p14="http://schemas.microsoft.com/office/powerpoint/2010/main" xmlns:pr="smNativeData" val="SMDATA_16_0nmIXhMAAAAlAAAAEgAAAE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NwI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u+DjBf///wEAAAAAAAAAAAAAAAAAAAAAAAAAAAAAAAAAAAAAAAAAAAAAAAJ/f38AgICAA8zMzADAwP8Af39/AAAAAAAAAAAAAAAAAAAAAAAAAAAAIQAAABgAAAAUAAAA9xgAADAlAAA8IgAAECcAABAgAAAmAAAACAAAAP//////////"/>
              </a:ext>
            </a:extLst>
          </p:cNvSpPr>
          <p:nvPr/>
        </p:nvSpPr>
        <p:spPr>
          <a:xfrm>
            <a:off x="1404200" y="5406932"/>
            <a:ext cx="2619160" cy="481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anchor="t"/>
          <a:lstStyle/>
          <a:p>
            <a:pPr>
              <a:defRPr sz="1400">
                <a:latin typeface="Times New Roman" pitchFamily="1" charset="-52"/>
                <a:ea typeface="SimSun" charset="0"/>
                <a:cs typeface="Times New Roman" pitchFamily="1" charset="-52"/>
              </a:defRPr>
            </a:pPr>
            <a:r>
              <a:rPr sz="3200" b="1" dirty="0" err="1"/>
              <a:t>Каменев</a:t>
            </a:r>
            <a:r>
              <a:rPr sz="2800" b="1" dirty="0"/>
              <a:t> С.С.</a:t>
            </a:r>
          </a:p>
        </p:txBody>
      </p:sp>
    </p:spTree>
    <p:extLst>
      <p:ext uri="{BB962C8B-B14F-4D97-AF65-F5344CB8AC3E}">
        <p14:creationId xmlns:p14="http://schemas.microsoft.com/office/powerpoint/2010/main" val="15430407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189</Words>
  <Application>Microsoft Office PowerPoint</Application>
  <PresentationFormat>Широкоэкранный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          Любая война - это всегда трагедия. Трагедия Гражданской войны особенно масштабна</vt:lpstr>
      <vt:lpstr>Проблемный вопрос:  «Имело ли шанс на победу Белое движение ?» </vt:lpstr>
      <vt:lpstr>Проблемный вопрос:  «Имело ли шанс на победу Белое движение ?»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Вера</dc:creator>
  <cp:lastModifiedBy>Вера</cp:lastModifiedBy>
  <cp:revision>14</cp:revision>
  <dcterms:created xsi:type="dcterms:W3CDTF">2022-11-23T03:07:49Z</dcterms:created>
  <dcterms:modified xsi:type="dcterms:W3CDTF">2024-04-30T01:39:05Z</dcterms:modified>
</cp:coreProperties>
</file>