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7" r:id="rId6"/>
    <p:sldId id="262" r:id="rId7"/>
    <p:sldId id="263" r:id="rId8"/>
    <p:sldId id="268" r:id="rId9"/>
    <p:sldId id="269" r:id="rId10"/>
    <p:sldId id="270" r:id="rId11"/>
    <p:sldId id="275" r:id="rId12"/>
    <p:sldId id="276" r:id="rId13"/>
    <p:sldId id="271" r:id="rId14"/>
    <p:sldId id="274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1CFB0-31DB-4E8C-B309-C66CFD4FD809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6F783-E980-4019-A824-0E930535AB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358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87163-3934-44C7-95C1-583525F66443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AC67A-9FE2-470A-904B-AA296F9261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537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03A1C-4161-4DB3-B944-4570AF4222FE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4FD6A-8E17-454A-8713-807EBB825F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909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391DE-3A99-4A2C-9563-173966804C4E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46DC0-2813-4211-B60E-FBFDE69215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018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F9A0-D324-4EEB-8347-B33D107D3EC4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87D2C-2A78-40C2-B754-A7351BCFEE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768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CA8E7-1E1A-4D51-8886-9A1BB9D5E8EC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89DDB-92CD-48A9-A3AE-80905ED277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009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836E4-7198-418B-AFFB-1C708E87410C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20333-B0CD-4E92-B211-735E5B1F2D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353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3F95-0BB8-4719-9589-B2D22519E047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ECAA7-563B-470A-ADD7-F1AA33E648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325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8E92A-CC73-4D5C-8A23-0DEC70BAFA96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61844-4629-49D1-8243-79162F68F5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31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FC04-6C7E-4828-A33B-410AFC2D7417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4CDB-1CB7-4B31-AB29-AE78E821FC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5705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0C35B-0495-401F-A32B-7A98B23339E4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BC87A-1463-417B-B3C6-6569E913A6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06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FDC30A-46AF-497F-951E-B1E9F43109A9}" type="datetimeFigureOut">
              <a:rPr lang="ru-RU"/>
              <a:pPr>
                <a:defRPr/>
              </a:pPr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C8A3C82-C427-4518-BE76-57435793D75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«Патриотическое воспитание детей среднего дошкольного возраста»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Подольная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В.В.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Дмитренко Е.Б.</a:t>
            </a:r>
          </a:p>
          <a:p>
            <a:pPr fontAlgn="auto">
              <a:spcAft>
                <a:spcPts val="0"/>
              </a:spcAft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Когалым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938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 пирамид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511" y="2184878"/>
            <a:ext cx="4923191" cy="369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12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«Герб Когалыма»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831" y="2357011"/>
            <a:ext cx="2749873" cy="366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5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2780928"/>
            <a:ext cx="3090583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7642" y="2780928"/>
            <a:ext cx="2860308" cy="2736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088" y="1879957"/>
            <a:ext cx="8069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В.В.Воскобовича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686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8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«Наша Родина-Россия»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31296" y="2226687"/>
            <a:ext cx="3255932" cy="33488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2132856"/>
            <a:ext cx="263510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87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«Книги памяти»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49" y="2341054"/>
            <a:ext cx="2798054" cy="37307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341054"/>
            <a:ext cx="3057804" cy="370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421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85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772400" cy="2952328"/>
          </a:xfrm>
        </p:spPr>
        <p:txBody>
          <a:bodyPr/>
          <a:lstStyle/>
          <a:p>
            <a:pPr lvl="0"/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 общечеловеческие и гражданские ценности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патриотического воспитания:</a:t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чувство патриотизма.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способность искать и находить новые решения, необычные способы достижения требуемого результата.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различные познавательные процессы - восприятие, память, внимание, воображение, мышление посредством специальных игр и упражнений.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 детей мелкую моторику пальцев рук.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укреплению сотрудничества, взаимопонимания, доверия между детским садом и семьёй.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игровой деятельности.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патриотизм.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454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990656" cy="496855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37494"/>
            <a:ext cx="7632848" cy="3873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групповой, творческий, игровой, практико-ориентированный.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времени реализации: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долгосрочный (сентябрь – май).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Сроки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сентябрь 2022 года – май 2023 года.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Форма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представления: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слайдовая презентация.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проекта: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Blip>
                <a:blip r:embed="rId2"/>
              </a:buBlip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Подольная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В.,В., Дмитренко Е.Б.;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Blip>
                <a:blip r:embed="rId2"/>
              </a:buBlip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средней группы;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Blip>
                <a:blip r:embed="rId2"/>
              </a:buBlip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детей группы.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693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864095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484784"/>
            <a:ext cx="74145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 реализации проекта: 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 ходе работы над проектом мы использовали следующие принципы: 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индивидуального подхода к детям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посредством дифференцированного подхода к каждому ребёнку, исходя из знаний особенностей его развития.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систематичности и последовательности.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планирование изучаемого материала последовательно, чтобы дети усваивали знания постепенно, в определенной системе.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игровой подачи материала.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я опираюсь на ведущий вид деятельности — игру.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личностно - ориентированного общения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Партнерство, соучастие и взаимодействие – приоритетные формы общения педагога с детьми.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наглядности.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Широкое представление соответствующей изучаемому материалу наглядности.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гуманизма.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гуманность, как качество, присущее людям - способность думать, говорить, выражать свои мысли, осознанно действовать, предвидя последствия своих действий, осознанно относиться к себе и к другим существам.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возрастного подхода.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Предполагает планирование изучаемого материала с использованием форм работы, опираясь на ведущий вид деятельности для детей данной возрастной группы.</a:t>
            </a:r>
          </a:p>
        </p:txBody>
      </p:sp>
    </p:spTree>
    <p:extLst>
      <p:ext uri="{BB962C8B-B14F-4D97-AF65-F5344CB8AC3E}">
        <p14:creationId xmlns:p14="http://schemas.microsoft.com/office/powerpoint/2010/main" val="23414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5112568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1700808"/>
            <a:ext cx="755860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Перспективный план: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темы проекта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материалов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этапов работы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Папка-передвижка «Достопримечательности города»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 Роль семьи в воспитании патриотических чувств»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 «Экскурсия по Когалыму»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Папка-передвижка «Улицы родного города»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книг о Родине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парк Победы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 «День Победы»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«Книги памяти»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886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4248472"/>
          </a:xfrm>
        </p:spPr>
        <p:txBody>
          <a:bodyPr/>
          <a:lstStyle/>
          <a:p>
            <a:pPr algn="l"/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Дети имеют представление о семье, детском саде, городе, котором они живут.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Знают историю возникновения родного города, его достопримечательности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Имеют представления об исторических памятниках.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Расширится и обогатится активный и пассивный словарь детей, повысится уровень навыков диалогической и монологической речи.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будет развиты различные познавательные процессы - восприятие, память, внимание, воображение, мышление посредством специальных игр и упражнений.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будет развита мелкая моторика пальцев рук.</a:t>
            </a:r>
            <a:r>
              <a:rPr lang="ru-RU" sz="2000" dirty="0"/>
              <a:t/>
            </a:r>
            <a:br>
              <a:rPr lang="ru-RU" sz="2000" dirty="0"/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62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книг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78" y="2276872"/>
            <a:ext cx="2970330" cy="3960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276872"/>
            <a:ext cx="2952328" cy="393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19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в настольные игры 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066418"/>
            <a:ext cx="3528392" cy="39548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768" y="2066418"/>
            <a:ext cx="3753372" cy="395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23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4320480"/>
          </a:xfrm>
        </p:spPr>
        <p:txBody>
          <a:bodyPr/>
          <a:lstStyle/>
          <a:p>
            <a:pPr algn="l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556792"/>
            <a:ext cx="80648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орнамента на малице 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060848"/>
            <a:ext cx="3023030" cy="4030707"/>
          </a:xfrm>
          <a:prstGeom prst="rect">
            <a:avLst/>
          </a:prstGeom>
        </p:spPr>
      </p:pic>
      <p:pic>
        <p:nvPicPr>
          <p:cNvPr id="1028" name="Picture 4" descr="https://yandex-images.clstorage.net/NkTv56088/9cd999a5BN-/DeB_HXoUCAQ1tzDbYLlFf2NMqpqRSSGmo34OcCxiLPJffcdfpTj-LvusxhVWauC82XiFh72AVbbUKNHEWK7QLg3zYcU4XAtIeaYgXXZrgmwhgybT2Ee97u6xVHumoX_znTzAjWVu8SGp49BBzzU45YruVwk0CJpmWCcWVNHpmryK8qaCs9sMgrx1tcslcQrl40qpV1DCOGTvcNg6bGx0uNx3D5LlqXinuCpbz0bxtuyMqdfHs0zSrtNo3JTR6Jq3hfIqTzrdzsi2vrfC6XsErqVF4pCWTHDhovAWvChj-7DR-E5cLS50LrisWY2AuHwshyLfDnjMGqafY1oZEqUV84jwZc--2QKJsDN2y-Hxw2ZsheyRVoK2Iyu7WbKuLTX713OP163j_i494RzHyflwJIZlXs39BRyv0uHaWhrrXjcNda1CN9tLB3B-Pg3meANmo0AoGxPH8-GqsV416WT29hUxxRoiofXnNaGZggP9Pq1DYVLOt4XcrhojnNdaIVqxhDrsTPuQQ0P4t3kAr7FAqGCMIJYZTTwm670Xv-brPHOV8UYcb-r4qzetGIWJvHRlSicSifOGmaWRo1SQE6STPsV76ENxlcqKMDs4jaW0D-9lgK2eGoq-6eCwUL2lazVyFP-PE2Cr_aW7q5EJAne4a45gXoS6ht5mUqxc255nlbxItC7NuZjLD3PydY7uMgInbYWindMOs62ouFuyJmS8NBU4wBcqZzTtsWEUyoD3uKWLrZPOek_b7tfnm1mU4lUxSLovj_ATRQG_OL6GobPNaGyJbd8ZBL9v6HdeMmRm-Tud9ExaJOAy6jqkmMGAMPSjB-FUAb-AXaaaYdwR2CLW88c14Qz208SA_bF4gyG4BW5kQGFd04V_bmZ9V3wjq3zy0nTOEGEod-3y6xQLRzC1LkkmH0WwCFRrUCnRFhMsV3uJcOjHcF8ExzS2vY0ueUrsLU9qEFqDOeMmdh64J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6688" y="2073162"/>
            <a:ext cx="4572000" cy="401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1259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Шаблон1</Template>
  <TotalTime>185</TotalTime>
  <Words>295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Тема Office</vt:lpstr>
      <vt:lpstr>Проект «Патриотическое воспитание детей среднего дошкольного возраста»</vt:lpstr>
      <vt:lpstr>            Цель: Формировать у детей  общечеловеческие и гражданские ценности Задачи патриотического воспитания: Формировать у детей чувство патриотизма. Формировать способность искать и находить новые решения, необычные способы достижения требуемого результата. Развивать у детей различные познавательные процессы - восприятие, память, внимание, воображение, мышление посредством специальных игр и упражнений. Совершенствовать у детей мелкую моторику пальцев рук. Способствовать укреплению сотрудничества, взаимопонимания, доверия между детским садом и семьёй. Воспитывать интерес к игровой деятельности.  Воспитывать патриотизм.       </vt:lpstr>
      <vt:lpstr>  </vt:lpstr>
      <vt:lpstr> </vt:lpstr>
      <vt:lpstr> </vt:lpstr>
      <vt:lpstr>Ожидаемые результаты проекта:     Дети имеют представление о семье, детском саде, городе, котором они живут.      Знают историю возникновения родного города, его достопримечательности      Имеют представления об исторических памятниках. Расширится и обогатится активный и пассивный словарь детей, повысится уровень навыков диалогической и монологической речи.  У детей будет развиты различные познавательные процессы - восприятие, память, внимание, воображение, мышление посредством специальных игр и упражнений. У детей будет развита мелкая моторика пальцев рук.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уголка нравственно-патриотического воспитания в группе № 20</dc:title>
  <dc:creator>XxX</dc:creator>
  <cp:lastModifiedBy>XxX</cp:lastModifiedBy>
  <cp:revision>24</cp:revision>
  <dcterms:created xsi:type="dcterms:W3CDTF">2023-01-08T15:33:15Z</dcterms:created>
  <dcterms:modified xsi:type="dcterms:W3CDTF">2024-04-30T20:59:47Z</dcterms:modified>
</cp:coreProperties>
</file>