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5" r:id="rId3"/>
    <p:sldId id="259" r:id="rId4"/>
    <p:sldId id="260" r:id="rId5"/>
    <p:sldId id="266" r:id="rId6"/>
    <p:sldId id="261" r:id="rId7"/>
    <p:sldId id="267" r:id="rId8"/>
    <p:sldId id="268" r:id="rId9"/>
    <p:sldId id="262" r:id="rId10"/>
    <p:sldId id="263" r:id="rId11"/>
    <p:sldId id="269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09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4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3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6.jpe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43042" y="3857628"/>
            <a:ext cx="3840474" cy="3000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28992" y="2285992"/>
            <a:ext cx="3921788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Дикие и домашние животные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785794"/>
            <a:ext cx="4639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Кто где живет?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911642"/>
            <a:ext cx="3286148" cy="24617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3969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746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94590" y="116632"/>
            <a:ext cx="2876526" cy="36004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28794" y="3929066"/>
            <a:ext cx="3500462" cy="2564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0990" y="3929066"/>
            <a:ext cx="3433010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4171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90"/>
            <a:ext cx="3857652" cy="2889880"/>
          </a:xfrm>
          <a:prstGeom prst="rect">
            <a:avLst/>
          </a:prstGeom>
          <a:noFill/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929190" y="3786190"/>
            <a:ext cx="3929058" cy="2878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72396" y="1500174"/>
            <a:ext cx="1187207" cy="10923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58082" y="0"/>
            <a:ext cx="1301143" cy="13671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552109" cy="147041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785794"/>
            <a:ext cx="1196865" cy="1247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42976" y="785794"/>
            <a:ext cx="1144896" cy="128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285984" y="0"/>
            <a:ext cx="1080120" cy="1574435"/>
          </a:xfrm>
          <a:prstGeom prst="rect">
            <a:avLst/>
          </a:prstGeom>
        </p:spPr>
      </p:pic>
      <p:pic>
        <p:nvPicPr>
          <p:cNvPr id="18" name="Содержимое 10" descr="Screenshot_2114.jpg"/>
          <p:cNvPicPr>
            <a:picLocks noGrp="1" noChangeAspect="1"/>
          </p:cNvPicPr>
          <p:nvPr>
            <p:ph idx="1"/>
          </p:nvPr>
        </p:nvPicPr>
        <p:blipFill>
          <a:blip r:embed="rId11" cstate="print"/>
          <a:srcRect l="5000"/>
          <a:stretch>
            <a:fillRect/>
          </a:stretch>
        </p:blipFill>
        <p:spPr>
          <a:xfrm>
            <a:off x="3714744" y="214290"/>
            <a:ext cx="1357322" cy="1652088"/>
          </a:xfr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43240" y="714356"/>
            <a:ext cx="1120970" cy="149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Рисунок 19" descr="корова_бык (1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000628" y="357166"/>
            <a:ext cx="1210874" cy="143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2086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4.07407E-6 C 0.00069 0.02662 -0.00434 0.05231 0.01007 0.07152 C 0.01215 0.10069 0.00989 0.08819 0.0151 0.10926 C 0.01632 0.11458 0.02187 0.11527 0.02534 0.11828 C 0.04079 0.13171 0.05555 0.14213 0.07465 0.14282 C 0.1092 0.14421 0.14375 0.14444 0.17829 0.14513 C 0.18958 0.15972 0.20954 0.16157 0.2243 0.16319 C 0.22829 0.16481 0.23194 0.16805 0.23611 0.1699 C 0.2427 0.17291 0.25138 0.17453 0.25833 0.17638 C 0.27187 0.18865 0.25885 0.17847 0.29218 0.18541 C 0.29687 0.18634 0.3059 0.18981 0.3059 0.19004 C 0.31441 0.19583 0.325 0.19421 0.33316 0.20115 C 0.34375 0.21041 0.35573 0.21597 0.36701 0.22338 C 0.37257 0.22708 0.37812 0.23078 0.38246 0.2368 C 0.3842 0.23888 0.38541 0.24189 0.38732 0.24351 C 0.38993 0.24583 0.39323 0.24629 0.396 0.24791 C 0.40607 0.25463 0.41423 0.26273 0.42482 0.26828 C 0.43263 0.27824 0.43402 0.29213 0.4401 0.30393 C 0.44409 0.32453 0.44097 0.31666 0.44687 0.3287 C 0.45138 0.35162 0.45781 0.36458 0.47066 0.37986 C 0.48333 0.39467 0.48316 0.39676 0.49965 0.40231 C 0.52066 0.4206 0.57691 0.41736 0.59305 0.41805 C 0.61684 0.4243 0.61823 0.42199 0.65277 0.42013 C 0.66284 0.42083 0.67309 0.4206 0.68316 0.42245 C 0.68524 0.42291 0.68645 0.42592 0.68836 0.42708 C 0.7 0.43472 0.71232 0.44236 0.72413 0.4493 C 0.74097 0.45926 0.75885 0.46574 0.77673 0.47152 C 0.78836 0.47939 0.79965 0.48541 0.81232 0.48958 C 0.82291 0.50301 0.82187 0.50301 0.83454 0.5074 C 0.83888 0.51111 0.84444 0.51365 0.84826 0.51875 " pathEditMode="relative" rAng="0" ptsTypes="ffffffffffff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2" y="2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59259E-6 C -0.00695 0.02708 -0.00955 0.01852 -0.00348 0.06435 C -0.00313 0.06644 0.00972 0.07685 0.01198 0.07801 C 0.02343 0.0838 0.03576 0.09097 0.04652 0.09884 C 0.05659 0.10625 0.05798 0.1088 0.06892 0.1125 C 0.07066 0.11482 0.07205 0.11782 0.07413 0.11945 C 0.07882 0.12292 0.08507 0.12245 0.08958 0.12639 C 0.09514 0.13125 0.10086 0.13403 0.10677 0.13796 C 0.13125 0.15394 0.15399 0.1787 0.1809 0.18611 C 0.18941 0.19375 0.20885 0.20926 0.21892 0.21366 C 0.22517 0.22616 0.22066 0.21898 0.23437 0.23218 C 0.2401 0.23773 0.24236 0.24514 0.24826 0.25046 C 0.25034 0.26713 0.25642 0.27986 0.26545 0.2919 C 0.27309 0.32269 0.27274 0.35625 0.27586 0.38843 C 0.27777 0.40857 0.28246 0.43079 0.28611 0.45046 C 0.28507 0.47292 0.28923 0.48889 0.27586 0.50116 C 0.2684 0.52083 0.27708 0.50162 0.26718 0.51482 C 0.2658 0.51667 0.26562 0.5206 0.26371 0.52176 C 0.26059 0.52384 0.25677 0.52338 0.2533 0.52407 C 0.23802 0.53449 0.25694 0.52292 0.2309 0.53102 C 0.21996 0.53449 0.21128 0.54884 0.2 0.55162 C 0.19375 0.55324 0.18732 0.55324 0.1809 0.55394 C 0.16215 0.56042 0.15989 0.55903 0.13264 0.56088 C 0.125 0.56343 0.11788 0.56759 0.11024 0.57014 C 0.1085 0.57153 0.10642 0.57269 0.10503 0.57454 C 0.10364 0.57639 0.10173 0.58148 0.10173 0.58148 " pathEditMode="relative" ptsTypes="fffffffffffffffffffffffffA">
                                      <p:cBhvr>
                                        <p:cTn id="1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2.22222E-6 C 0.0073 0.01435 0.00018 -0.00185 0.00521 0.0206 C 0.00782 0.03195 0.0106 0.03797 0.01216 0.05047 C 0.01112 0.07153 0.0158 0.08773 0.00348 0.09884 C 0.00139 0.11019 0.00053 0.12037 -0.00347 0.13102 C -0.00659 0.15648 -0.01492 0.17871 -0.02239 0.20232 C -0.02551 0.21227 -0.02638 0.22801 -0.03107 0.23681 C -0.04218 0.25718 -0.0552 0.27685 -0.06736 0.29653 C -0.07222 0.30463 -0.08003 0.30857 -0.08628 0.31482 C -0.08801 0.31667 -0.0894 0.32014 -0.09131 0.32176 C -0.09409 0.32408 -0.09739 0.32431 -0.10017 0.32639 C -0.10694 0.33195 -0.1144 0.34097 -0.12239 0.34491 C -0.13541 0.35116 -0.15034 0.34908 -0.16388 0.35394 C -0.1934 0.36459 -0.16631 0.35834 -0.19131 0.3632 C -0.20989 0.37153 -0.22916 0.37801 -0.24843 0.38148 C -0.26336 0.38959 -0.27916 0.39398 -0.29479 0.4 C -0.30173 0.40556 -0.30815 0.40903 -0.31545 0.41366 C -0.3184 0.42361 -0.32222 0.43125 -0.32413 0.44144 C -0.32517 0.48681 -0.32395 0.50463 -0.32933 0.54028 C -0.33107 0.55185 -0.33854 0.56273 -0.34131 0.57709 C -0.34531 0.625 -0.3401 0.57523 -0.34652 0.61158 C -0.34808 0.61991 -0.34704 0.62917 -0.34999 0.63681 C -0.35104 0.63959 -0.35555 0.63658 -0.35694 0.63912 C -0.35781 0.64097 -0.35468 0.64213 -0.35347 0.64375 " pathEditMode="relative" ptsTypes="fffffffffffffffffffffffA">
                                      <p:cBhvr>
                                        <p:cTn id="1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6 C -0.00052 0.01181 -0.00087 0.02361 -0.00156 0.03542 C -0.00261 0.05186 -0.00504 0.05186 -0.01146 0.06852 C -0.01563 0.07871 -0.01406 0.08357 -0.01736 0.09561 C -0.02084 0.10903 -0.02518 0.12871 -0.0316 0.13681 C -0.03455 0.15348 -0.03889 0.16945 -0.0474 0.17778 C -0.04913 0.18264 -0.04965 0.18936 -0.05174 0.19399 C -0.0533 0.19769 -0.05573 0.19908 -0.05747 0.20232 C -0.06129 0.20949 -0.06424 0.21852 -0.06893 0.22431 C -0.07795 0.23565 -0.08872 0.23774 -0.09913 0.24051 C -0.11007 0.23982 -0.12118 0.24074 -0.13212 0.23774 C -0.1349 0.23704 -0.13681 0.23125 -0.13941 0.22963 C -0.14254 0.22755 -0.14601 0.22801 -0.14931 0.22709 C -0.18264 0.20348 -0.22361 0.20625 -0.25851 0.20232 C -0.30035 0.18473 -0.29445 0.19352 -0.36615 0.19121 C -0.39271 0.19468 -0.38577 0.19537 -0.40938 0.21065 C -0.41476 0.21412 -0.42031 0.22408 -0.425 0.22963 C -0.43004 0.23542 -0.43629 0.23936 -0.4408 0.24607 C -0.45139 0.26158 -0.4415 0.25463 -0.45243 0.25996 C -0.45695 0.26551 -0.46146 0.27014 -0.46667 0.27338 C -0.46771 0.27616 -0.4684 0.27917 -0.46962 0.28149 C -0.47084 0.28473 -0.47275 0.28681 -0.47396 0.28982 C -0.4757 0.29399 -0.47656 0.29954 -0.4783 0.30371 C -0.4809 0.30973 -0.48681 0.31991 -0.48681 0.32014 C -0.48941 0.33496 -0.49167 0.34931 -0.49549 0.36366 C -0.49722 0.38079 -0.49913 0.40116 -0.504 0.41574 C -0.50625 0.43241 -0.50469 0.42269 -0.50834 0.44306 C -0.50886 0.44584 -0.50972 0.45116 -0.50972 0.45162 " pathEditMode="relative" rAng="0" ptsTypes="fffffffffffffffffffffffffffA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22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96296E-6 C 0.01649 0.0331 0.01232 0.08519 -0.00504 0.11713 C -0.00921 0.13403 -0.00591 0.12755 -0.01372 0.13797 C -0.01771 0.16412 -0.01198 0.13681 -0.02066 0.15625 C -0.02691 0.17014 -0.02848 0.18033 -0.03612 0.19306 C -0.04028 0.20996 -0.03421 0.19028 -0.04306 0.20463 C -0.0441 0.20648 -0.04375 0.20949 -0.0448 0.21135 C -0.07466 0.26111 -0.12327 0.2426 -0.16893 0.24584 C -0.18403 0.24885 -0.19914 0.25209 -0.21372 0.25741 C -0.23143 0.26389 -0.2474 0.27639 -0.26546 0.28033 C -0.26893 0.28264 -0.27223 0.28542 -0.27587 0.28727 C -0.28039 0.28935 -0.28959 0.2919 -0.28959 0.2919 C -0.29619 0.29769 -0.30261 0.29861 -0.31025 0.30116 C -0.32153 0.31158 -0.32969 0.32269 -0.33959 0.33565 C -0.34619 0.34422 -0.35296 0.35093 -0.35851 0.36088 C -0.3632 0.37986 -0.37309 0.39815 -0.38612 0.40903 C -0.38941 0.41783 -0.39046 0.42547 -0.39306 0.43449 C -0.39393 0.43773 -0.39549 0.44051 -0.39653 0.44352 C -0.39723 0.44584 -0.39775 0.44815 -0.39827 0.45047 C -0.40087 0.475 -0.39966 0.51366 -0.38785 0.53565 C -0.38664 0.53797 -0.38421 0.53843 -0.38264 0.54028 C -0.36702 0.55903 -0.37674 0.55347 -0.36546 0.55857 C -0.36164 0.57385 -0.35209 0.57292 -0.34132 0.57454 C -0.33108 0.57801 -0.3224 0.58172 -0.31198 0.5838 C -0.2599 0.60695 -0.15955 0.59676 -0.11546 0.59769 C -0.10434 0.60255 -0.09636 0.60463 -0.08438 0.60463 " pathEditMode="relative" ptsTypes="fffffffffffffffffffffffff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6 C -0.00191 0.02337 -0.00729 0.04259 -0.01719 0.06203 C -0.0184 0.06736 -0.0184 0.07337 -0.02066 0.07824 C -0.02326 0.08379 -0.02778 0.08703 -0.03107 0.09189 C -0.03611 0.0993 -0.04062 0.10902 -0.04479 0.11736 C -0.04878 0.13796 -0.04323 0.11527 -0.06024 0.1449 C -0.06875 0.15949 -0.07639 0.17569 -0.08437 0.19074 C -0.0908 0.20277 -0.08941 0.20972 -0.10173 0.21388 C -0.12222 0.23009 -0.14392 0.24536 -0.16719 0.253 C -0.175 0.26064 -0.18281 0.26435 -0.19132 0.27129 C -0.20243 0.28032 -0.21215 0.29189 -0.22413 0.29884 C -0.23264 0.3037 -0.24184 0.30717 -0.25 0.31273 C -0.26024 0.31944 -0.2684 0.33078 -0.27934 0.33564 C -0.28628 0.34282 -0.28993 0.34444 -0.29826 0.34722 C -0.30364 0.35416 -0.31041 0.35925 -0.31719 0.36319 C -0.32656 0.36851 -0.32743 0.36111 -0.33785 0.37476 C -0.34132 0.37939 -0.34427 0.38472 -0.34826 0.38842 C -0.35226 0.39236 -0.36024 0.39999 -0.36024 0.39999 C -0.36632 0.41342 -0.37378 0.42546 -0.37934 0.43911 C -0.3842 0.45115 -0.38507 0.46273 -0.39132 0.47361 C -0.3941 0.48495 -0.39548 0.49675 -0.39826 0.5081 C -0.39774 0.54722 -0.39791 0.58634 -0.39653 0.62523 C -0.39566 0.6493 -0.38594 0.66273 -0.37587 0.68055 C -0.3743 0.68333 -0.37413 0.68726 -0.37239 0.68958 C -0.36319 0.70161 -0.34913 0.71018 -0.33785 0.71736 C -0.33055 0.72222 -0.32899 0.7287 -0.31892 0.73101 C -0.29479 0.73634 -0.31198 0.73286 -0.26719 0.73796 C -0.24722 0.74328 -0.22916 0.74745 -0.20851 0.74953 C -0.20399 0.75092 -0.19948 0.753 -0.19479 0.75393 C -0.18906 0.75509 -0.1776 0.75624 -0.1776 0.75624 " pathEditMode="relative" ptsTypes="fffffffffffffffffffffffffffff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9.25926E-6 C -0.0033 0.0132 -0.00486 0.02338 -0.01042 0.0345 C -0.01424 0.05533 -0.0283 0.07153 -0.03455 0.0919 C -0.04011 0.10996 -0.04028 0.13102 -0.04827 0.14723 C -0.05018 0.15741 -0.05382 0.1669 -0.05521 0.17709 C -0.05573 0.18172 -0.05538 0.18658 -0.05695 0.19075 C -0.05781 0.19329 -0.06042 0.19376 -0.06215 0.19538 C -0.06893 0.21413 -0.07865 0.23126 -0.08455 0.2507 C -0.09375 0.28126 -0.09827 0.31482 -0.10174 0.34723 C -0.10035 0.43866 -0.11198 0.45533 -0.07761 0.51274 C -0.07274 0.52107 -0.06702 0.53195 -0.06042 0.53797 C -0.05573 0.55024 -0.04722 0.55834 -0.04132 0.57014 C -0.04028 0.57477 -0.04011 0.5801 -0.03802 0.58403 C -0.03646 0.58727 -0.03316 0.5882 -0.03108 0.59075 C -0.02448 0.59885 -0.0184 0.60764 -0.01215 0.61621 C -0.01077 0.61806 -0.01024 0.6213 -0.00868 0.62292 C -0.0066 0.62501 -0.00382 0.62547 -0.00174 0.62755 C -0.00035 0.62894 0.01076 0.64283 0.01545 0.64607 C 0.02309 0.65116 0.01857 0.64491 0.02587 0.65278 C 0.03437 0.66204 0.02795 0.66019 0.04132 0.66667 C 0.0559 0.67362 0.07135 0.67709 0.08628 0.68288 C 0.0967 0.68704 0.10694 0.69237 0.11719 0.69653 C 0.12673 0.70047 0.13837 0.70163 0.14826 0.70348 C 0.15972 0.70857 0.17118 0.71343 0.18281 0.71737 C 0.2158 0.71575 0.24479 0.71227 0.2776 0.71042 C 0.2941 0.70672 0.28437 0.70788 0.30694 0.70788 " pathEditMode="relative" ptsTypes="fffffffffffffffffffffffffA"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C 0.00121 0.01644 0.00243 0.03449 0.00521 0.0507 C 0.00607 0.05532 0.00868 0.06435 0.00868 0.06435 C 0.00816 0.08588 0.00764 0.10718 0.00694 0.1287 C 0.00642 0.14722 0.00642 0.16574 0.00521 0.18403 C 0.00278 0.22037 -0.00868 0.25486 -0.01893 0.2875 C -0.02483 0.30625 -0.02813 0.33773 -0.04132 0.34954 C -0.04497 0.36412 -0.05747 0.37107 -0.06545 0.38171 C -0.06927 0.3963 -0.06632 0.3919 -0.07066 0.39769 " pathEditMode="relative" ptsTypes="ffffffffA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81481E-6 C -0.00781 0.01598 -0.00643 0.03565 -0.01163 0.05301 C -0.01302 0.05811 -0.01563 0.06227 -0.01754 0.06713 C -0.0191 0.07107 -0.01875 0.07663 -0.02014 0.08079 C -0.03021 0.11042 -0.04722 0.1301 -0.05903 0.15718 C -0.06111 0.16227 -0.06181 0.16945 -0.06476 0.17362 C -0.06945 0.17987 -0.07604 0.18125 -0.08056 0.18727 C -0.08594 0.19422 -0.09184 0.20232 -0.09775 0.20834 C -0.10191 0.2125 -0.10677 0.21505 -0.11059 0.21968 C -0.12136 0.23288 -0.11077 0.22709 -0.12379 0.23125 C -0.12674 0.23612 -0.12934 0.24075 -0.13212 0.24538 C -0.13542 0.25047 -0.14028 0.25209 -0.14375 0.25672 C -0.15104 0.26667 -0.14479 0.26181 -0.15243 0.26621 C -0.15625 0.27547 -0.16233 0.28288 -0.16823 0.28913 C -0.17275 0.30024 -0.18004 0.30533 -0.18542 0.31482 C -0.19202 0.32639 -0.19427 0.33612 -0.20278 0.34491 C -0.20486 0.35903 -0.21094 0.36482 -0.21702 0.375 C -0.22361 0.38588 -0.22743 0.40116 -0.23438 0.41204 C -0.23594 0.41713 -0.23681 0.42292 -0.23854 0.42801 C -0.24028 0.43311 -0.24427 0.44213 -0.24427 0.44237 C -0.24531 0.44746 -0.24636 0.45278 -0.24722 0.45811 C -0.24827 0.46598 -0.25 0.48149 -0.25 0.48172 C -0.24965 0.49144 -0.24931 0.50163 -0.24861 0.51158 C -0.24705 0.53218 -0.24722 0.51181 -0.24722 0.52061 " pathEditMode="relative" rAng="0" ptsTypes="fffffffffffffffffffffffA">
                                      <p:cBhvr>
                                        <p:cTn id="4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2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beesona.ru_-_aba8a88a3ef16ef61af567d3113a7325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71687" y="2048669"/>
            <a:ext cx="5000625" cy="3629025"/>
          </a:xfrm>
        </p:spPr>
      </p:pic>
      <p:sp>
        <p:nvSpPr>
          <p:cNvPr id="7" name="Содержимое 3"/>
          <p:cNvSpPr txBox="1">
            <a:spLocks/>
          </p:cNvSpPr>
          <p:nvPr/>
        </p:nvSpPr>
        <p:spPr>
          <a:xfrm>
            <a:off x="2571736" y="642918"/>
            <a:ext cx="4500594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Молодец!</a:t>
            </a:r>
            <a:endParaRPr kumimoji="0" lang="ru-RU" sz="54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00496" y="4058500"/>
            <a:ext cx="2664297" cy="2799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57356" y="1000108"/>
            <a:ext cx="3500462" cy="2564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4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15630" y="1000108"/>
            <a:ext cx="3433010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25180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Содержимое 10" descr="Screenshot_2114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929058" y="428604"/>
            <a:ext cx="2857520" cy="3304176"/>
          </a:xfrm>
        </p:spPr>
      </p:pic>
      <p:sp>
        <p:nvSpPr>
          <p:cNvPr id="9218" name="AutoShape 2" descr="Кира-скрап - клипарт и рамки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Сказка Бабка и медведь, Русская народная сказка - читать для детей онлай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85918" y="3857628"/>
            <a:ext cx="3500462" cy="2564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3857628"/>
            <a:ext cx="3433010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0439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786446" y="857232"/>
            <a:ext cx="2889522" cy="3242181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57356" y="357166"/>
            <a:ext cx="3500462" cy="2564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3714752"/>
            <a:ext cx="3433010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2082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14744" y="3500438"/>
            <a:ext cx="3096343" cy="28490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57356" y="785794"/>
            <a:ext cx="3500462" cy="2564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0990" y="785794"/>
            <a:ext cx="3433010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9216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08104" y="2924943"/>
            <a:ext cx="2916324" cy="388843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28794" y="285728"/>
            <a:ext cx="3500462" cy="2564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32" y="3857628"/>
            <a:ext cx="3433010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7232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71670" y="1928802"/>
            <a:ext cx="3025052" cy="28658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29256" y="785794"/>
            <a:ext cx="3500462" cy="2564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3500438"/>
            <a:ext cx="3433010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9522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57356" y="500042"/>
            <a:ext cx="3500462" cy="2564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3643314"/>
            <a:ext cx="3433010" cy="2571768"/>
          </a:xfrm>
          <a:prstGeom prst="rect">
            <a:avLst/>
          </a:prstGeom>
          <a:noFill/>
        </p:spPr>
      </p:pic>
      <p:pic>
        <p:nvPicPr>
          <p:cNvPr id="10" name="Рисунок 9" descr="корова_бык (1)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7884" y="2000240"/>
            <a:ext cx="2714644" cy="322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078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29058" y="3615110"/>
            <a:ext cx="2727052" cy="324289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57356" y="285728"/>
            <a:ext cx="3500462" cy="2564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клипарт лес на прозрачном фоне: 15 тыс изображений найдено в  Яндекс.Картинках | Картины с изображением природы, Пейзажи, Природ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285728"/>
            <a:ext cx="3433010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9119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10</Words>
  <Application>Microsoft Office PowerPoint</Application>
  <PresentationFormat>Экран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28</cp:revision>
  <dcterms:modified xsi:type="dcterms:W3CDTF">2020-10-06T19:19:28Z</dcterms:modified>
</cp:coreProperties>
</file>