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0" autoAdjust="0"/>
    <p:restoredTop sz="94660"/>
  </p:normalViewPr>
  <p:slideViewPr>
    <p:cSldViewPr>
      <p:cViewPr>
        <p:scale>
          <a:sx n="75" d="100"/>
          <a:sy n="75" d="100"/>
        </p:scale>
        <p:origin x="-144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D52F-12D6-4837-BACF-ECD75F944FA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E65A-D03E-4F35-B2F4-6BDDD119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0D52F-12D6-4837-BACF-ECD75F944FA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FE65A-D03E-4F35-B2F4-6BDDD119E4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hyperlink" Target="mailto:kursrosinka@yandex.ru" TargetMode="Externa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071678"/>
            <a:ext cx="7143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Мастер класс </a:t>
            </a:r>
            <a:endPara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Изготовление нестандартного оборудования</a:t>
            </a: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для профилактики плоскостопия.</a:t>
            </a: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«Дорожка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здоровья»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/>
              <a:t> </a:t>
            </a:r>
            <a:endParaRPr lang="ru-RU"/>
          </a:p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285728"/>
            <a:ext cx="82868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err="1">
                <a:latin typeface="Times New Roman" pitchFamily="18" charset="0"/>
                <a:cs typeface="Times New Roman" pitchFamily="18" charset="0"/>
              </a:rPr>
              <a:t>Курумканский детский сад «Росинка»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Республика Бурятия, Курумканский район, 671640 с. Курумкан, ул. Балдакова, д.61 р.т. 8 (30149) 41-7-65 </a:t>
            </a:r>
            <a:r>
              <a:rPr lang="en-US" sz="1200" b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b="1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b="1" err="1">
                <a:latin typeface="Times New Roman" pitchFamily="18" charset="0"/>
                <a:cs typeface="Times New Roman" pitchFamily="18" charset="0"/>
                <a:hlinkClick r:id="rId3"/>
              </a:rPr>
              <a:t>kursrosinka</a:t>
            </a:r>
            <a:r>
              <a:rPr lang="ru-RU" sz="1200" b="1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en-US" sz="1200" b="1" err="1">
                <a:latin typeface="Times New Roman" pitchFamily="18" charset="0"/>
                <a:cs typeface="Times New Roman" pitchFamily="18" charset="0"/>
                <a:hlinkClick r:id="rId3"/>
              </a:rPr>
              <a:t>yandex</a:t>
            </a:r>
            <a:r>
              <a:rPr lang="ru-RU" sz="1200" b="1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200" b="1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, интернет сайт: https://bur-kurumka.tvoysadik.ru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857884" y="3714752"/>
            <a:ext cx="3071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Выполнила: воспитатель 1 младшей группы Нимаева Дарима Гармаевна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714356"/>
          <a:ext cx="4786346" cy="5749416"/>
        </p:xfrm>
        <a:graphic>
          <a:graphicData uri="http://schemas.openxmlformats.org/drawingml/2006/table">
            <a:tbl>
              <a:tblPr/>
              <a:tblGrid>
                <a:gridCol w="1595448"/>
                <a:gridCol w="3190898"/>
              </a:tblGrid>
              <a:tr h="411526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Жили у бабуси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Два весёлых гуся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Поджимать и выпрямлять пальцы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ног.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серый,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Другой белый,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Два весёлых гуся.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Приподнимать от пола поочередно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носки и пятки.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Вытянули шеи,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кого длиннее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Приподнимать над полом и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одновременно разводить пятки в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  <a:tabLst>
                          <a:tab pos="1543050"/>
                        </a:tabLs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стороны.	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Мыли гуси лапки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луже у канавки.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Вращать стопами в правую и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левую сторону с небольшим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усилием в сторону большого пальца.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серый,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Другой белый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Спрятались в канавке,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Поджимать пальцы,держа ноги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на внешнем крае стопы.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526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Вот кричит бабуся: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«Ой, попали гуси: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Разводить носки врозь, пятки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вместе.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серый,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Другой белый —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Гуси мои, гуси!»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Разводить пятки врозь, носки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вместе.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Выходили гуси,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Кланялись бабусе,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Поджимать и выпрямлять пальцы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ног, продвигая стопу вперед не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отрывая от пола.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3639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серый,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Другой белый —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Кланялись бабусе.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Приподнимать от пола носки.</a:t>
                      </a:r>
                      <a:endParaRPr lang="ru-RU" sz="12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312" marR="27312" marT="27312" marB="273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143503" y="714356"/>
          <a:ext cx="3857652" cy="5643601"/>
        </p:xfrm>
        <a:graphic>
          <a:graphicData uri="http://schemas.openxmlformats.org/drawingml/2006/table">
            <a:tbl>
              <a:tblPr/>
              <a:tblGrid>
                <a:gridCol w="1285884"/>
                <a:gridCol w="2571768"/>
              </a:tblGrid>
              <a:tr h="1809260"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ножки с утра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Делают зарядку.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Вот так встанут на носочки,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 потом на пятки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Приподниматься на носках, с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переносом тяжести тела на пятки.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Повторить 8 – 10 раз.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5081"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носочках постоим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Вместе в даль все поглядим,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Опускаемся на пятки —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Танцевать начнём в присядку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Приподниматься на носках  с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одновременным разведением пяток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Приседания, на полной стопе.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Повторить 8 – 10 раз.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09260"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Снова на носках стоим,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Вправо, влево поглядим.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Опускаемся на пятки,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закончили зарядку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Приподниматься на носках,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1" marR="43031" marT="43031" marB="430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-135768"/>
            <a:ext cx="857256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00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/>
              </a:tabLst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39393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0" marR="0" lvl="0" indent="600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/>
              </a:tabLst>
            </a:pPr>
            <a:endParaRPr lang="ru-RU" sz="110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600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из И.п. сидя на стуле                                                        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6000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Два веселых гуся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-428651"/>
            <a:ext cx="3429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0007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/>
              </a:tabLst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60007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/>
              </a:tabLst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из И.п. стоя, держась за спинку стула.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00042"/>
            <a:ext cx="864399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Таким образом, здоровье детей во многом определяется рациональным двигательным режимом, включающим привычную двигательную активность, организацию физического воспитания и закаливания дома и в дошкольных учреждениях.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   Для укрепления здоровья и предупреждения плоскостопия детям необходимо ежедневно делать утреннюю гимнастику, принимать закаливающие процедуры, практиковать прогулки, походы в лес, бег, прыжки, плавание, катание на велосипеде, в тёплое время года ходить босиком по грунту, в зимний период года кататься на коньках и лыжах. Рекомендуется также различные виды подвижных игр.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000108"/>
            <a:ext cx="628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Также можно использовать нестандартные оборудования для занятия.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Admin\Downloads\yAE56z7Z7Sk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42844" y="2214554"/>
            <a:ext cx="2562225" cy="192166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Рисунок 4" descr="C:\Users\Admin\Downloads\ZNX2Qbvb_Go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2928926" y="1571612"/>
            <a:ext cx="2815590" cy="211169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C:\Users\Admin\Downloads\tzwmJgEZYvo.jp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6000760" y="2143116"/>
            <a:ext cx="2562225" cy="211216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 descr="C:\Users\Admin\Downloads\-NixgCRvQiw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3000364" y="4000504"/>
            <a:ext cx="2714644" cy="185738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42968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Дошкольное детство - очень короткий период в жизни человека. Охрана и укрепление здоровья детей, формирование привычки к здоровому образу жизни - одна из ключевых целей в системе дошкольного образования. И это вполне объяснимо - только здоровый ребенок может развиваться гармонично.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Для растущего детского организма решающее значение имеет двигательная активность. В детском возрасте детей этот фактор учитывается недостаточно. Недостаточно внимания уделяется самостоятельной двигательной деятельности ребёнка. Согласно современным данным, дети двигаются в два раза меньше, чем это предусмотрено возрастной нормой.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Для того чтобы физическое и психическое развитие ребёнка шло в соответствии с возрастными нормами, чтобы стимулировалась его познавательная и творческая активность нужна оборудованная предметная и двигательная среда, способствующая укреплению здоровья.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Двигательная среда должна носить развивающий характер, быть разнообразной, динамичной, трансформируемой, полифункциональной.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Новое нестандартное оборудование — это всегда дополнительный стимул активизации физкультурно-оздоровительной работы с детьми. Поэтому оно широко применяется на занятиях по физической культуре, утренней гимнастике, спортивных праздниках, развлечениях, играх и игровых упражнениях, эстафетах, повышая интерес детей к различным видам деятельности, увеличивая объем двигательной активности, поднимая эмоциональный настрой.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Но особое внимание в своей работе я уделила к профилактике и коррекции плоскостопия. Плоскостопие – болезнь серьёзная, именно из-за несерьёзного к ней отношения, сформировалось отношение к своему здоровью. Плоскостопие трудно излечить, но можно смериться с ним, чувствовать себя неплохо. Однако без специальных упражнений и стелек жить с плоскими стопами будет не просто. При работе по профилактике и коррекции плоскостопия большую роль играет нетрадиционное оборудование – массажные дорожки с различными предметами, палочки, следы с бусинками и пуговицами, канат из пробок, камешки, шишки и т. д.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Понимая важность, этой проблемы и проанализировав состояние физического воспитания детей, я изучила разнообразную 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методическую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 литературу и поставила перед собой</a:t>
            </a:r>
          </a:p>
          <a:p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000108"/>
            <a:ext cx="76438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Способствовать формированию у детей привычки бережного отношения к собственному здоровью.</a:t>
            </a:r>
          </a:p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7" y="1785926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-Расширить представления воспитателей о профилактических мероприятиях по предупреждению плоскостопия;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-Создать нестандартное оборудование для профилактики и коррекции плоскостопия и возможных нарушений опорно-двигательного аппарата.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- Привить интерес к выполнению упражнений с нестандартным оборудованием.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- Расширить представления о физических упражнениях по предупреждению плоскостопия.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1000108"/>
            <a:ext cx="80010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Хочется поделиться своим опытом по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изготовлению массажного коврика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из подручных материалов (карандашей, пуговиц, бубонов,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пластмассовых крышек,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поролона, губки для посуды). У меня долгое время лежали в коробочке декоративные камушки, бусины и многое другое. Ни как не могла найти им применение. Просмотрев на сайте  варианты использования подручных средств, увидела, как педагоги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изготавливают массажные коврики.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Решила,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 изготовить свой коврик,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для своих малышей. И заодно пополнить физкультурное оборудование.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Предлагаю к вашему вниманию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массажную дорожку из разных модулей 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различных по жесткости, которую можно комбинировать в разной последовательности и дополнять новыми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модулями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(все зависит от вашей фантазии)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 Это очень удобно в эксплуатации именно в детском саду, так как часто приходится использовать такую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дорожку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не только в спальной комнате после пробуждения детей, но и при проведении занятий и физ. минуток в групповой комнате. Именно поэтому предлагаю сделать такую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 дорожку из отдельных модулей,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которые можно разложить в каком угодно </a:t>
            </a:r>
            <a:r>
              <a:rPr lang="ru-RU" sz="1600" u="sng">
                <a:latin typeface="Times New Roman" pitchFamily="18" charset="0"/>
                <a:cs typeface="Times New Roman" pitchFamily="18" charset="0"/>
              </a:rPr>
              <a:t>направлении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прямо либо с поворотами, можно вообще положить под каждую кроватку по одному такому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модулю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 (кто как придумает)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71435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500174"/>
            <a:ext cx="35004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Цветочная полянка.</a:t>
            </a:r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929322" y="3357562"/>
            <a:ext cx="278608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 на плотный 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(50 на 30 см)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пришиваются цветные пробки от пластиковых бутылок и мозайка.</a:t>
            </a:r>
          </a:p>
          <a:p>
            <a:r>
              <a:rPr lang="ru-RU" sz="1600" u="sng" smtClean="0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 профилактика плоскостопия, массаж стоп, прыжки.</a:t>
            </a:r>
          </a:p>
          <a:p>
            <a:endParaRPr lang="ru-RU"/>
          </a:p>
        </p:txBody>
      </p:sp>
      <p:pic>
        <p:nvPicPr>
          <p:cNvPr id="15362" name="Picture 2" descr="C:\Users\Admin\Desktop\IMG_20190216_22265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2143115"/>
            <a:ext cx="2786082" cy="2270198"/>
          </a:xfrm>
          <a:prstGeom prst="rect">
            <a:avLst/>
          </a:prstGeom>
          <a:noFill/>
        </p:spPr>
      </p:pic>
      <p:pic>
        <p:nvPicPr>
          <p:cNvPr id="15363" name="Picture 3" descr="C:\Users\Admin\Desktop\IMG_20190216_225408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71802" y="3125060"/>
            <a:ext cx="2804458" cy="31614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37" name="Picture 1" descr="C:\Users\Admin\Desktop\IMG_20190216_23504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2214554"/>
            <a:ext cx="2786082" cy="2786082"/>
          </a:xfrm>
          <a:prstGeom prst="rect">
            <a:avLst/>
          </a:prstGeom>
          <a:noFill/>
        </p:spPr>
      </p:pic>
      <p:pic>
        <p:nvPicPr>
          <p:cNvPr id="14338" name="Picture 2" descr="C:\Users\Admin\Desktop\IMG_20190216_23173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00364" y="571480"/>
            <a:ext cx="2909542" cy="2714644"/>
          </a:xfrm>
          <a:prstGeom prst="rect">
            <a:avLst/>
          </a:prstGeom>
          <a:noFill/>
        </p:spPr>
      </p:pic>
      <p:pic>
        <p:nvPicPr>
          <p:cNvPr id="14339" name="Picture 3" descr="C:\Users\Admin\Desktop\IMG_20190216_233107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000759" y="2324308"/>
            <a:ext cx="2857521" cy="26048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00364" y="3500438"/>
            <a:ext cx="29289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Разноцветные пуговицы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Описание: на плотный материал (50-30см)  пришиваются пуговицы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u="sng"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укрепляет и массажирует свод стопы, применяется в подвижных играх, закрепляя цвета.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42852"/>
            <a:ext cx="29289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Цветные гусеницы.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u="sng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на плотный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пришиваются цветные </a:t>
            </a:r>
            <a:r>
              <a:rPr lang="ru-RU" sz="1600" err="1" smtClean="0">
                <a:latin typeface="Times New Roman" pitchFamily="18" charset="0"/>
                <a:cs typeface="Times New Roman" pitchFamily="18" charset="0"/>
              </a:rPr>
              <a:t>мозайки.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профилактика плоскостопия, массаж стоп, прыжки.</a:t>
            </a:r>
          </a:p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43636" y="285728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«Плоские 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круги»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круглые карнизы для штор.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smtClean="0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развивает координацию движения.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C:\Users\Admin\Desktop\Новая папка (4)\IMG_20190217_17211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4049" y="2285992"/>
            <a:ext cx="4307951" cy="3912349"/>
          </a:xfrm>
          <a:prstGeom prst="rect">
            <a:avLst/>
          </a:prstGeom>
          <a:noFill/>
        </p:spPr>
      </p:pic>
      <p:pic>
        <p:nvPicPr>
          <p:cNvPr id="19459" name="Picture 3" descr="C:\Users\Admin\Desktop\Новая папка (4)\IMG_20190217_17455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86314" y="214290"/>
            <a:ext cx="3957966" cy="3357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71480"/>
            <a:ext cx="41434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«Разноцветные прищепки».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на плотный материал (50-30см) клеем разноцветные прищепки.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u="sng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 укрепляет и массажирует свод стопы, применяется в подвижных играх, закрепляя цвета.</a:t>
            </a:r>
          </a:p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72000" y="3571876"/>
            <a:ext cx="4572000" cy="364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«мягкие губки »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на плотный материал (50-30см)  клеем губки для мытья посуды.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развивает физические качества, координацию движений, ловкость, смелость.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>
                <a:latin typeface="Times New Roman" pitchFamily="18" charset="0"/>
                <a:cs typeface="Times New Roman" pitchFamily="18" charset="0"/>
              </a:rPr>
              <a:t>«волнистый шнур»</a:t>
            </a: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на плотный материал (50-30см)  пришиваются веревку для белья.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Цель использования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: выполнение основных видов движения, при обучении детей  ходьбе боком и приставным шагом, для профилактики плоскостопия.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Admin\Desktop\Новая папка (4)\IMG_20190217_17480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4348" y="1000108"/>
            <a:ext cx="3268289" cy="5143512"/>
          </a:xfrm>
          <a:prstGeom prst="rect">
            <a:avLst/>
          </a:prstGeom>
          <a:noFill/>
        </p:spPr>
      </p:pic>
      <p:pic>
        <p:nvPicPr>
          <p:cNvPr id="20483" name="Picture 3" descr="C:\Users\Admin\Desktop\Новая папка (4)\IMG_20190217_174959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86248" y="928670"/>
            <a:ext cx="1852168" cy="5143536"/>
          </a:xfrm>
          <a:prstGeom prst="rect">
            <a:avLst/>
          </a:prstGeom>
          <a:noFill/>
        </p:spPr>
      </p:pic>
      <p:pic>
        <p:nvPicPr>
          <p:cNvPr id="20484" name="Picture 4" descr="C:\Users\Admin\Desktop\Новая папка (4)\IMG_20190217_175144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00826" y="1928802"/>
            <a:ext cx="1785950" cy="30951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214290"/>
            <a:ext cx="8286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массажная дорожка 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из разных модулей 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различных по жесткости, которую можно комбинировать в разной последовательности и дополнять новыми 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модулями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(все зависит от вашей фантазии)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zabavnik.club/wp-content/uploads/beautiful_background_for_presentation_6_14142845-768x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71543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При выполнении комплексов гимнастики для стоп можно использовать упражнения из различных исходных положений, но для обеспечения разгрузки стоп наиболее эффективны упражнения из исходных положений сидя и лёжа.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Хорошо когда такая гимнастика сопровождается легко запоминающимися детям стихами или потешками. Дети, повторяя запомнившееся четверостишие, с удовольствием выполняют действия, соответствующие тексту и в самостоятельной игровой деятельности.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              Упражнения из И.п. стоя.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Часы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Стрелки в часиках живут.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                            Ходьба приставным шагом по обручу,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И по кругу всё идут.      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положенному на пол.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20 сек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Сосчитают все минутки,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Дважды круг пройдут за сутки.</a:t>
            </a:r>
          </a:p>
          <a:p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Шли бараны по дороге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Шли бараны по дороге,  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Ходьба на носках. </a:t>
            </a:r>
            <a:endParaRPr 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Промочили в луже ноги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Ходьба на пятках. 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Раз, два, три, четыре, пять,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Приподниматься на носках  в соответствии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со счетом.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Стали ноги вытирать –     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Проводить правой стопой по внутренней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Кто платочком,                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стороне голени левой ноги от стопы к колену и 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Кто тряпицей,                  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обратно, ступня как бы обхватывает голень .То 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  Кто дырявой рукавицей.                              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 же левой ногой. 6—8 раз.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On-screen Show (4:3)</PresentationFormat>
  <Paragraphs>69</Paragraphs>
  <Slides>12</Slides>
  <Notes>0</Notes>
  <TotalTime>329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6">
      <vt:lpstr>Arial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Admin</dc:creator>
  <cp:lastModifiedBy>Admin</cp:lastModifiedBy>
  <cp:revision>33</cp:revision>
  <dcterms:created xsi:type="dcterms:W3CDTF">2019-02-17T10:09:16Z</dcterms:created>
  <dcterms:modified xsi:type="dcterms:W3CDTF">2024-05-03T05:45:21Z</dcterms:modified>
</cp:coreProperties>
</file>