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1"/>
  </p:notesMasterIdLst>
  <p:sldIdLst>
    <p:sldId id="271" r:id="rId2"/>
    <p:sldId id="272" r:id="rId3"/>
    <p:sldId id="257" r:id="rId4"/>
    <p:sldId id="261" r:id="rId5"/>
    <p:sldId id="267" r:id="rId6"/>
    <p:sldId id="265" r:id="rId7"/>
    <p:sldId id="266" r:id="rId8"/>
    <p:sldId id="270" r:id="rId9"/>
    <p:sldId id="273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13136072-89E8-4113-9285-C9D55E283970}">
          <p14:sldIdLst>
            <p14:sldId id="271"/>
            <p14:sldId id="272"/>
            <p14:sldId id="257"/>
            <p14:sldId id="261"/>
            <p14:sldId id="267"/>
            <p14:sldId id="265"/>
            <p14:sldId id="266"/>
            <p14:sldId id="270"/>
            <p14:sldId id="273"/>
          </p14:sldIdLst>
        </p14:section>
        <p14:section name="Раздел без заголовка" id="{7D0AE7E9-323F-4E66-96B5-E833F7A260A2}">
          <p14:sldIdLst/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40" autoAdjust="0"/>
    <p:restoredTop sz="94660"/>
  </p:normalViewPr>
  <p:slideViewPr>
    <p:cSldViewPr>
      <p:cViewPr varScale="1">
        <p:scale>
          <a:sx n="83" d="100"/>
          <a:sy n="83" d="100"/>
        </p:scale>
        <p:origin x="1320" y="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5440DD8-09B7-487A-A78B-16BFDE579CDF}" type="datetimeFigureOut">
              <a:rPr lang="ru-RU" smtClean="0"/>
              <a:t>05.05.2024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A3EE375-B5FD-4A0C-869B-C6C348B32B6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62784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3EE375-B5FD-4A0C-869B-C6C348B32B63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05854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BDE5DA8-FCC8-4558-805A-8DF9A127F0D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F081530E-C4F4-4343-8124-4D61EA4906F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929B4DB7-AB86-4A73-9C0F-8D6D920EAB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12AAEB-E94C-43BF-AD58-087D292456FA}" type="datetimeFigureOut">
              <a:rPr lang="ru-RU" smtClean="0"/>
              <a:t>05.05.2024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93499D6-DDC6-4319-8D79-31A4FE5A1E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19ACEDE3-34B4-47F5-B601-956CBE57F0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A495FF-D010-4281-980A-9E0B0A84CB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19993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12E1EAD-7E3D-40C5-9F90-C20FB055AB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7790724F-C345-45EF-9F62-FFAE2EEC8A3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78112933-D458-4E9F-AE98-DA4EBDF5D1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12AAEB-E94C-43BF-AD58-087D292456FA}" type="datetimeFigureOut">
              <a:rPr lang="ru-RU" smtClean="0"/>
              <a:t>05.05.2024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54A8BE93-7DE5-404E-9E93-5609BE7E33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2845C60-92EE-4C44-8ADC-9C3D6722F0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A495FF-D010-4281-980A-9E0B0A84CB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8326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4B496C01-4EC7-4EB5-89CC-6989234F0BB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156F3FEA-66D8-4700-8D70-831A21AA3F1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4592EA4F-F0D8-4704-A77F-69928F7EAD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12AAEB-E94C-43BF-AD58-087D292456FA}" type="datetimeFigureOut">
              <a:rPr lang="ru-RU" smtClean="0"/>
              <a:t>05.05.2024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390B2BB5-8AE6-42FB-88A1-5D4A8C0B7A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84FB858C-DCB4-49E3-9043-7FEDFE0725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A495FF-D010-4281-980A-9E0B0A84CB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67015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B6BFA4D-E3F5-4CA0-9708-CA1CBEE99B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EBD5196-7557-4A48-80A4-686E47A76F9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AC2B246-D780-4DBF-8246-EB7326B180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12AAEB-E94C-43BF-AD58-087D292456FA}" type="datetimeFigureOut">
              <a:rPr lang="ru-RU" smtClean="0"/>
              <a:t>05.05.2024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5EB29513-9E8C-452C-AE5C-F20F538B52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4E099AC-B3D2-44F9-9EA3-BAF0A7CEA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A495FF-D010-4281-980A-9E0B0A84CB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03789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F37332E-0CA1-4BA1-BBE2-E961B17E9C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BF4085BB-345B-4C63-9D15-DCC5F374E1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11D6ABB0-E26E-4267-9372-0A1B167CC6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12AAEB-E94C-43BF-AD58-087D292456FA}" type="datetimeFigureOut">
              <a:rPr lang="ru-RU" smtClean="0"/>
              <a:t>05.05.2024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224DE2E4-EA58-42A0-BBFD-97D02F7E93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528D4A6B-72A8-4DAA-9ABB-23686EED61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A495FF-D010-4281-980A-9E0B0A84CB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93485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BF0251F-7FD1-4A2A-836C-0B72A3FBD0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E588549-D520-4150-A6A5-FA17C440898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06C86F8E-17DD-4E3C-A483-1146359107E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DF0CC8B4-D4CE-4FB2-95F2-0773730D5A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12AAEB-E94C-43BF-AD58-087D292456FA}" type="datetimeFigureOut">
              <a:rPr lang="ru-RU" smtClean="0"/>
              <a:t>05.05.2024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DE03C6F7-A025-4055-A97B-BEA87F6249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290796EB-190A-4377-BE7F-7327685011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A495FF-D010-4281-980A-9E0B0A84CB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83605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9C211A0-B6A5-4CA9-8203-41CA8B2436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1F300565-B472-4947-A0DD-9C887EF37B6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BDE941EE-A576-44FD-BF5E-D98942FAA13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9C25C7E6-697B-4C5C-AB28-1856B6853F4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92486B76-F579-47C2-BD98-3B6C992C7CB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6D703A45-ABCA-49A8-9C65-50A1675E45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12AAEB-E94C-43BF-AD58-087D292456FA}" type="datetimeFigureOut">
              <a:rPr lang="ru-RU" smtClean="0"/>
              <a:t>05.05.2024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D0AEF131-54A0-49D6-AEC4-E1CBEA8759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C328D5C1-96C6-4186-ACF3-B83273A94F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A495FF-D010-4281-980A-9E0B0A84CB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27324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8AAB256-ED98-45C2-9041-2346430A3F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8C4D76BF-775B-46D3-BB86-2A51BF0162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12AAEB-E94C-43BF-AD58-087D292456FA}" type="datetimeFigureOut">
              <a:rPr lang="ru-RU" smtClean="0"/>
              <a:t>05.05.2024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96FDC4CE-69D9-46D4-9F3A-760FA99DE9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0C649BCA-8810-4CD7-A089-599A4702A4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A495FF-D010-4281-980A-9E0B0A84CB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01776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CCBB576A-1420-4789-837A-E356AFF87D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12AAEB-E94C-43BF-AD58-087D292456FA}" type="datetimeFigureOut">
              <a:rPr lang="ru-RU" smtClean="0"/>
              <a:t>05.05.2024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89045310-4F71-47E3-8B53-3A3B5E23B3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85A4F477-F6CE-4499-A5C7-020F735090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A495FF-D010-4281-980A-9E0B0A84CB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96874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059E431-793B-4399-A138-170D7A13C2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E92071A-C183-4C66-8B33-624D7411C3F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37D612DD-6E01-4A3B-89B9-1F59F6CCFA6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A5A128A4-574A-4683-8AF4-BBBBFB65BE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12AAEB-E94C-43BF-AD58-087D292456FA}" type="datetimeFigureOut">
              <a:rPr lang="ru-RU" smtClean="0"/>
              <a:t>05.05.2024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DC16A2FF-97C1-4248-95AD-A52A69D331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89B995F2-918F-4473-AE79-6E1E79F783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A495FF-D010-4281-980A-9E0B0A84CB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78482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4736645-F6D5-4EB6-A227-431ECDE2EF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E67371B3-3AA8-4B2F-8276-157D80217F5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ru-RU"/>
              <a:t>Вставка рисунка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D3DE467F-01F2-490B-A3CB-045C71E5366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5D187E6B-3B70-45B9-A3AF-34FDEE4431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12AAEB-E94C-43BF-AD58-087D292456FA}" type="datetimeFigureOut">
              <a:rPr lang="ru-RU" smtClean="0"/>
              <a:t>05.05.2024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2C922E79-9312-4980-B549-B6DBAE836E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227B8112-59EF-4FC2-9CDB-F6F60904BF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A495FF-D010-4281-980A-9E0B0A84CB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02430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9BC7AD6-3A28-44D6-B9F1-FB3CBA1E4F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060D987C-394C-4CB4-B1F1-4407DE592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EFB7F82-15F4-46E1-B3AA-E237C11B3C0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12AAEB-E94C-43BF-AD58-087D292456FA}" type="datetimeFigureOut">
              <a:rPr lang="ru-RU" smtClean="0"/>
              <a:t>05.05.2024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EA5DC7D2-1A76-4C83-A61A-D88C45E406F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FF6E50AF-1601-4731-9A5D-148B0B7FA4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A495FF-D010-4281-980A-9E0B0A84CB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25200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User\Downloads\509781_ozero_bajkal_zakat_priboj_1920x1276_(www.GetBg.net).1200x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8403"/>
            <a:ext cx="917780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0" y="0"/>
            <a:ext cx="9144000" cy="467820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cap="none" spc="50" dirty="0">
                <a:ln w="11430"/>
                <a:solidFill>
                  <a:schemeClr val="accent2"/>
                </a:solidFill>
              </a:rPr>
              <a:t>Иван Иванович </a:t>
            </a:r>
          </a:p>
          <a:p>
            <a:pPr algn="ctr"/>
            <a:r>
              <a:rPr lang="ru-RU" sz="4400" b="1" cap="none" spc="50" dirty="0">
                <a:ln w="11430"/>
                <a:solidFill>
                  <a:schemeClr val="accent2"/>
                </a:solidFill>
              </a:rPr>
              <a:t>Молчанов-Сибирский</a:t>
            </a:r>
          </a:p>
          <a:p>
            <a:pPr algn="ctr"/>
            <a:endParaRPr lang="ru-RU" sz="5400" b="1" spc="50" dirty="0">
              <a:ln w="11430"/>
              <a:solidFill>
                <a:schemeClr val="accent2"/>
              </a:solidFill>
            </a:endParaRPr>
          </a:p>
          <a:p>
            <a:pPr algn="ctr"/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algn="ctr"/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algn="ctr"/>
            <a:r>
              <a:rPr lang="ru-RU" sz="4400" b="1" cap="none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</a:rPr>
              <a:t>«Наше озеро Байкал»</a:t>
            </a:r>
          </a:p>
        </p:txBody>
      </p:sp>
    </p:spTree>
    <p:extLst>
      <p:ext uri="{BB962C8B-B14F-4D97-AF65-F5344CB8AC3E}">
        <p14:creationId xmlns:p14="http://schemas.microsoft.com/office/powerpoint/2010/main" val="21766688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ownloads\Cv47L9-_R3I.1200x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395536" y="5022468"/>
            <a:ext cx="8280920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cap="none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Между гор и между скал</a:t>
            </a:r>
          </a:p>
          <a:p>
            <a:pPr algn="ctr"/>
            <a:r>
              <a:rPr lang="ru-RU" sz="4400" b="1" cap="none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Блещет озеро Байкал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5127864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ownloads\baikal13_0004-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7911" y="0"/>
            <a:ext cx="923982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411760" y="5520248"/>
            <a:ext cx="2423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.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0" y="4149080"/>
            <a:ext cx="9143999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cap="none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Дует с северных низин</a:t>
            </a:r>
          </a:p>
          <a:p>
            <a:pPr algn="ctr"/>
            <a:r>
              <a:rPr lang="ru-RU" sz="4400" b="1" cap="none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Сильный ветер Баргузин</a:t>
            </a:r>
          </a:p>
        </p:txBody>
      </p:sp>
    </p:spTree>
    <p:extLst>
      <p:ext uri="{BB962C8B-B14F-4D97-AF65-F5344CB8AC3E}">
        <p14:creationId xmlns:p14="http://schemas.microsoft.com/office/powerpoint/2010/main" val="42194428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ownloads\72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8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" y="4721660"/>
            <a:ext cx="8964487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cap="none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Волны бьются в берега,</a:t>
            </a:r>
          </a:p>
          <a:p>
            <a:pPr algn="ctr"/>
            <a:r>
              <a:rPr lang="ru-RU" sz="4400" b="1" cap="none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А кругом гудит тайга</a:t>
            </a:r>
          </a:p>
        </p:txBody>
      </p:sp>
    </p:spTree>
    <p:extLst>
      <p:ext uri="{BB962C8B-B14F-4D97-AF65-F5344CB8AC3E}">
        <p14:creationId xmlns:p14="http://schemas.microsoft.com/office/powerpoint/2010/main" val="13234281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User\Downloads\Vid_na_Hamar-Daban_vozle_BTSBK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" y="4797152"/>
            <a:ext cx="9144000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cap="none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Проступает сквозь туман</a:t>
            </a:r>
          </a:p>
          <a:p>
            <a:pPr algn="ctr"/>
            <a:r>
              <a:rPr lang="ru-RU" sz="4400" b="1" cap="none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Великан Хамар - </a:t>
            </a:r>
            <a:r>
              <a:rPr lang="ru-RU" sz="4400" b="1" cap="none" spc="50" dirty="0" err="1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Дабан</a:t>
            </a:r>
            <a:endParaRPr lang="ru-RU" sz="4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3742312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:\Users\User\Downloads\10843_603x35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6632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0" y="5026242"/>
            <a:ext cx="9144000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cap="none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Дальше -белый, как старик,</a:t>
            </a:r>
          </a:p>
          <a:p>
            <a:pPr algn="ctr"/>
            <a:r>
              <a:rPr lang="ru-RU" sz="4400" b="1" cap="none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Снеговой Мунку-</a:t>
            </a:r>
            <a:r>
              <a:rPr lang="ru-RU" sz="4400" b="1" cap="none" spc="50" dirty="0" err="1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Сардык</a:t>
            </a:r>
            <a:endParaRPr lang="ru-RU" sz="4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8801163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User\Downloads\734a18cc9b44ad93d61ecda7f7e2e0ec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0" y="4941168"/>
            <a:ext cx="9144000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 гор бегут вперегонки</a:t>
            </a:r>
          </a:p>
          <a:p>
            <a:pPr algn="ctr"/>
            <a:r>
              <a:rPr lang="ru-RU" sz="5400" b="1" cap="none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Триста тридцать три реки.</a:t>
            </a:r>
          </a:p>
        </p:txBody>
      </p:sp>
    </p:spTree>
    <p:extLst>
      <p:ext uri="{BB962C8B-B14F-4D97-AF65-F5344CB8AC3E}">
        <p14:creationId xmlns:p14="http://schemas.microsoft.com/office/powerpoint/2010/main" val="256398981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User\Downloads\image дддд.1200x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1" y="4725144"/>
            <a:ext cx="9144000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cap="none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А в средине – между скал</a:t>
            </a:r>
          </a:p>
          <a:p>
            <a:pPr algn="ctr"/>
            <a:r>
              <a:rPr lang="ru-RU" sz="4400" b="1" cap="none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Блещет озеро Байкал</a:t>
            </a:r>
          </a:p>
        </p:txBody>
      </p:sp>
    </p:spTree>
    <p:extLst>
      <p:ext uri="{BB962C8B-B14F-4D97-AF65-F5344CB8AC3E}">
        <p14:creationId xmlns:p14="http://schemas.microsoft.com/office/powerpoint/2010/main" val="374469451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User\Downloads\214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232" y="-1"/>
            <a:ext cx="9147231" cy="68604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899592" y="2276872"/>
            <a:ext cx="8244408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Спасибо за внимание !</a:t>
            </a:r>
            <a:endParaRPr lang="ru-RU" sz="4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25283491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1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Тема1" id="{984468A9-6C72-4D66-96B2-803BE07BF243}" vid="{9D6B690C-9CAA-4D2B-BF50-2203F66F8749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Тема1</Template>
  <TotalTime>260</TotalTime>
  <Words>72</Words>
  <Application>Microsoft Office PowerPoint</Application>
  <PresentationFormat>Экран (4:3)</PresentationFormat>
  <Paragraphs>23</Paragraphs>
  <Slides>9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Light</vt:lpstr>
      <vt:lpstr>Тема1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алиса чуракова</cp:lastModifiedBy>
  <cp:revision>22</cp:revision>
  <dcterms:created xsi:type="dcterms:W3CDTF">2018-02-19T03:36:22Z</dcterms:created>
  <dcterms:modified xsi:type="dcterms:W3CDTF">2024-05-05T06:31:20Z</dcterms:modified>
</cp:coreProperties>
</file>