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8" r:id="rId12"/>
    <p:sldId id="269" r:id="rId13"/>
    <p:sldId id="270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174" autoAdjust="0"/>
    <p:restoredTop sz="94646"/>
  </p:normalViewPr>
  <p:slideViewPr>
    <p:cSldViewPr>
      <p:cViewPr varScale="1">
        <p:scale>
          <a:sx n="89" d="100"/>
          <a:sy n="89" d="100"/>
        </p:scale>
        <p:origin x="1408" y="1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63231F-69C5-419C-9A74-CE02F40FFE22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4842E4E2-5305-4CF4-A343-3EA7FD637788}">
      <dgm:prSet/>
      <dgm:spPr/>
      <dgm:t>
        <a:bodyPr/>
        <a:lstStyle/>
        <a:p>
          <a:r>
            <a:rPr lang="ru-RU"/>
            <a:t>1…</a:t>
          </a:r>
          <a:endParaRPr lang="en-US"/>
        </a:p>
      </dgm:t>
    </dgm:pt>
    <dgm:pt modelId="{A9FB977A-AF95-4DBE-B6F0-6DD9903E27D4}" type="parTrans" cxnId="{A79BE079-7C0F-47F9-B631-487854F5BB88}">
      <dgm:prSet/>
      <dgm:spPr/>
      <dgm:t>
        <a:bodyPr/>
        <a:lstStyle/>
        <a:p>
          <a:endParaRPr lang="en-US"/>
        </a:p>
      </dgm:t>
    </dgm:pt>
    <dgm:pt modelId="{53FCD68B-2F7D-431A-9645-5A5F9F76F76D}" type="sibTrans" cxnId="{A79BE079-7C0F-47F9-B631-487854F5BB88}">
      <dgm:prSet/>
      <dgm:spPr/>
      <dgm:t>
        <a:bodyPr/>
        <a:lstStyle/>
        <a:p>
          <a:endParaRPr lang="en-US"/>
        </a:p>
      </dgm:t>
    </dgm:pt>
    <dgm:pt modelId="{21974ECF-0DF4-470D-8875-1D843601E444}">
      <dgm:prSet/>
      <dgm:spPr/>
      <dgm:t>
        <a:bodyPr/>
        <a:lstStyle/>
        <a:p>
          <a:r>
            <a:rPr lang="ru-RU"/>
            <a:t>2…</a:t>
          </a:r>
          <a:endParaRPr lang="en-US"/>
        </a:p>
      </dgm:t>
    </dgm:pt>
    <dgm:pt modelId="{8ABA90A6-BFDF-45CD-8267-5AED3613A52F}" type="parTrans" cxnId="{226C220D-58E6-417A-9B19-D8BD91B896E9}">
      <dgm:prSet/>
      <dgm:spPr/>
      <dgm:t>
        <a:bodyPr/>
        <a:lstStyle/>
        <a:p>
          <a:endParaRPr lang="en-US"/>
        </a:p>
      </dgm:t>
    </dgm:pt>
    <dgm:pt modelId="{60FC747B-BDA5-4666-AE88-9A8CCB2DAA1C}" type="sibTrans" cxnId="{226C220D-58E6-417A-9B19-D8BD91B896E9}">
      <dgm:prSet/>
      <dgm:spPr/>
      <dgm:t>
        <a:bodyPr/>
        <a:lstStyle/>
        <a:p>
          <a:endParaRPr lang="en-US"/>
        </a:p>
      </dgm:t>
    </dgm:pt>
    <dgm:pt modelId="{C3232DE2-EAE9-4C61-AA4D-3B4C751F3788}">
      <dgm:prSet/>
      <dgm:spPr/>
      <dgm:t>
        <a:bodyPr/>
        <a:lstStyle/>
        <a:p>
          <a:r>
            <a:rPr lang="ru-RU"/>
            <a:t>3…</a:t>
          </a:r>
          <a:endParaRPr lang="en-US"/>
        </a:p>
      </dgm:t>
    </dgm:pt>
    <dgm:pt modelId="{EDFB1A98-A10C-45C2-830B-8F629DB6A7CD}" type="parTrans" cxnId="{D4456BA8-767C-43B2-AEF9-C8606EA08F1A}">
      <dgm:prSet/>
      <dgm:spPr/>
      <dgm:t>
        <a:bodyPr/>
        <a:lstStyle/>
        <a:p>
          <a:endParaRPr lang="en-US"/>
        </a:p>
      </dgm:t>
    </dgm:pt>
    <dgm:pt modelId="{0FD98681-F0B8-4B19-9C8E-449A1678044F}" type="sibTrans" cxnId="{D4456BA8-767C-43B2-AEF9-C8606EA08F1A}">
      <dgm:prSet/>
      <dgm:spPr/>
      <dgm:t>
        <a:bodyPr/>
        <a:lstStyle/>
        <a:p>
          <a:endParaRPr lang="en-US"/>
        </a:p>
      </dgm:t>
    </dgm:pt>
    <dgm:pt modelId="{014EEEA6-AF71-4087-9F02-8007AF8FD86D}">
      <dgm:prSet/>
      <dgm:spPr/>
      <dgm:t>
        <a:bodyPr/>
        <a:lstStyle/>
        <a:p>
          <a:r>
            <a:rPr lang="ru-RU"/>
            <a:t>4…</a:t>
          </a:r>
          <a:endParaRPr lang="en-US"/>
        </a:p>
      </dgm:t>
    </dgm:pt>
    <dgm:pt modelId="{27F0B0FC-1DBF-4A7B-9191-7117CF0A62C5}" type="parTrans" cxnId="{7E0FE414-FAF3-40C7-B6AC-0A9AA11D5A6A}">
      <dgm:prSet/>
      <dgm:spPr/>
      <dgm:t>
        <a:bodyPr/>
        <a:lstStyle/>
        <a:p>
          <a:endParaRPr lang="en-US"/>
        </a:p>
      </dgm:t>
    </dgm:pt>
    <dgm:pt modelId="{394CA273-0629-410E-8C80-30413365D092}" type="sibTrans" cxnId="{7E0FE414-FAF3-40C7-B6AC-0A9AA11D5A6A}">
      <dgm:prSet/>
      <dgm:spPr/>
      <dgm:t>
        <a:bodyPr/>
        <a:lstStyle/>
        <a:p>
          <a:endParaRPr lang="en-US"/>
        </a:p>
      </dgm:t>
    </dgm:pt>
    <dgm:pt modelId="{75C9D7B5-9F5E-4644-86B9-BAC090C0167F}" type="pres">
      <dgm:prSet presAssocID="{3863231F-69C5-419C-9A74-CE02F40FFE22}" presName="linear" presStyleCnt="0">
        <dgm:presLayoutVars>
          <dgm:dir/>
          <dgm:animLvl val="lvl"/>
          <dgm:resizeHandles val="exact"/>
        </dgm:presLayoutVars>
      </dgm:prSet>
      <dgm:spPr/>
    </dgm:pt>
    <dgm:pt modelId="{D628C3B7-D28D-CD49-9745-D47A633A3DD1}" type="pres">
      <dgm:prSet presAssocID="{4842E4E2-5305-4CF4-A343-3EA7FD637788}" presName="parentLin" presStyleCnt="0"/>
      <dgm:spPr/>
    </dgm:pt>
    <dgm:pt modelId="{00F7CAAD-6B1F-4046-A497-C0D745E2F5C8}" type="pres">
      <dgm:prSet presAssocID="{4842E4E2-5305-4CF4-A343-3EA7FD637788}" presName="parentLeftMargin" presStyleLbl="node1" presStyleIdx="0" presStyleCnt="4"/>
      <dgm:spPr/>
    </dgm:pt>
    <dgm:pt modelId="{CEA60650-2632-D64D-B3F5-81718C8C944A}" type="pres">
      <dgm:prSet presAssocID="{4842E4E2-5305-4CF4-A343-3EA7FD637788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FDB06DCE-5F5A-BA48-BF4E-DE56C9AD2294}" type="pres">
      <dgm:prSet presAssocID="{4842E4E2-5305-4CF4-A343-3EA7FD637788}" presName="negativeSpace" presStyleCnt="0"/>
      <dgm:spPr/>
    </dgm:pt>
    <dgm:pt modelId="{40673CEE-73E9-FD48-8D66-B9233AB54CC5}" type="pres">
      <dgm:prSet presAssocID="{4842E4E2-5305-4CF4-A343-3EA7FD637788}" presName="childText" presStyleLbl="conFgAcc1" presStyleIdx="0" presStyleCnt="4">
        <dgm:presLayoutVars>
          <dgm:bulletEnabled val="1"/>
        </dgm:presLayoutVars>
      </dgm:prSet>
      <dgm:spPr/>
    </dgm:pt>
    <dgm:pt modelId="{97D41BAE-6549-6647-B42B-75828676ED1C}" type="pres">
      <dgm:prSet presAssocID="{53FCD68B-2F7D-431A-9645-5A5F9F76F76D}" presName="spaceBetweenRectangles" presStyleCnt="0"/>
      <dgm:spPr/>
    </dgm:pt>
    <dgm:pt modelId="{5D40C9B2-A9FE-6940-88A0-723238B47C77}" type="pres">
      <dgm:prSet presAssocID="{21974ECF-0DF4-470D-8875-1D843601E444}" presName="parentLin" presStyleCnt="0"/>
      <dgm:spPr/>
    </dgm:pt>
    <dgm:pt modelId="{DC0C146E-CEBD-CD4D-9FA2-66A1227A2A10}" type="pres">
      <dgm:prSet presAssocID="{21974ECF-0DF4-470D-8875-1D843601E444}" presName="parentLeftMargin" presStyleLbl="node1" presStyleIdx="0" presStyleCnt="4"/>
      <dgm:spPr/>
    </dgm:pt>
    <dgm:pt modelId="{23D45C4A-3CBB-584A-AF5A-671502FB95B4}" type="pres">
      <dgm:prSet presAssocID="{21974ECF-0DF4-470D-8875-1D843601E444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271DBBDD-6CF8-7148-89C0-D72FC60ACA4A}" type="pres">
      <dgm:prSet presAssocID="{21974ECF-0DF4-470D-8875-1D843601E444}" presName="negativeSpace" presStyleCnt="0"/>
      <dgm:spPr/>
    </dgm:pt>
    <dgm:pt modelId="{185161DF-D51F-BF42-BF91-E0412E7412E2}" type="pres">
      <dgm:prSet presAssocID="{21974ECF-0DF4-470D-8875-1D843601E444}" presName="childText" presStyleLbl="conFgAcc1" presStyleIdx="1" presStyleCnt="4">
        <dgm:presLayoutVars>
          <dgm:bulletEnabled val="1"/>
        </dgm:presLayoutVars>
      </dgm:prSet>
      <dgm:spPr/>
    </dgm:pt>
    <dgm:pt modelId="{344B0AFF-EC2C-F64A-B67E-AFBAD2C2FD2D}" type="pres">
      <dgm:prSet presAssocID="{60FC747B-BDA5-4666-AE88-9A8CCB2DAA1C}" presName="spaceBetweenRectangles" presStyleCnt="0"/>
      <dgm:spPr/>
    </dgm:pt>
    <dgm:pt modelId="{69FCAC31-4077-DE46-B576-17E926DFD11B}" type="pres">
      <dgm:prSet presAssocID="{C3232DE2-EAE9-4C61-AA4D-3B4C751F3788}" presName="parentLin" presStyleCnt="0"/>
      <dgm:spPr/>
    </dgm:pt>
    <dgm:pt modelId="{147064B9-E06C-9C48-A7B8-F58404B9C999}" type="pres">
      <dgm:prSet presAssocID="{C3232DE2-EAE9-4C61-AA4D-3B4C751F3788}" presName="parentLeftMargin" presStyleLbl="node1" presStyleIdx="1" presStyleCnt="4"/>
      <dgm:spPr/>
    </dgm:pt>
    <dgm:pt modelId="{41FED5ED-746C-3C4E-925E-E91A8FB082D8}" type="pres">
      <dgm:prSet presAssocID="{C3232DE2-EAE9-4C61-AA4D-3B4C751F3788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1A0FE912-57B2-2647-81FB-E26EF529C71E}" type="pres">
      <dgm:prSet presAssocID="{C3232DE2-EAE9-4C61-AA4D-3B4C751F3788}" presName="negativeSpace" presStyleCnt="0"/>
      <dgm:spPr/>
    </dgm:pt>
    <dgm:pt modelId="{BB69CE9C-7B3B-CE44-926D-31F1E9C387CC}" type="pres">
      <dgm:prSet presAssocID="{C3232DE2-EAE9-4C61-AA4D-3B4C751F3788}" presName="childText" presStyleLbl="conFgAcc1" presStyleIdx="2" presStyleCnt="4">
        <dgm:presLayoutVars>
          <dgm:bulletEnabled val="1"/>
        </dgm:presLayoutVars>
      </dgm:prSet>
      <dgm:spPr/>
    </dgm:pt>
    <dgm:pt modelId="{30720561-B01B-5346-BD4E-ACAAEFC9723D}" type="pres">
      <dgm:prSet presAssocID="{0FD98681-F0B8-4B19-9C8E-449A1678044F}" presName="spaceBetweenRectangles" presStyleCnt="0"/>
      <dgm:spPr/>
    </dgm:pt>
    <dgm:pt modelId="{43C1DA40-059B-CB43-8861-6251218F2361}" type="pres">
      <dgm:prSet presAssocID="{014EEEA6-AF71-4087-9F02-8007AF8FD86D}" presName="parentLin" presStyleCnt="0"/>
      <dgm:spPr/>
    </dgm:pt>
    <dgm:pt modelId="{C82DAB5A-547A-154F-92A0-F859F273DDEF}" type="pres">
      <dgm:prSet presAssocID="{014EEEA6-AF71-4087-9F02-8007AF8FD86D}" presName="parentLeftMargin" presStyleLbl="node1" presStyleIdx="2" presStyleCnt="4"/>
      <dgm:spPr/>
    </dgm:pt>
    <dgm:pt modelId="{70DEAB3F-9680-4942-8598-DC09B3748200}" type="pres">
      <dgm:prSet presAssocID="{014EEEA6-AF71-4087-9F02-8007AF8FD86D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6AD9C9BA-6BCB-4547-B7FA-2CC03DDDA64E}" type="pres">
      <dgm:prSet presAssocID="{014EEEA6-AF71-4087-9F02-8007AF8FD86D}" presName="negativeSpace" presStyleCnt="0"/>
      <dgm:spPr/>
    </dgm:pt>
    <dgm:pt modelId="{FA793A3D-E0D3-0047-B20F-51741BEB4C7D}" type="pres">
      <dgm:prSet presAssocID="{014EEEA6-AF71-4087-9F02-8007AF8FD86D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226C220D-58E6-417A-9B19-D8BD91B896E9}" srcId="{3863231F-69C5-419C-9A74-CE02F40FFE22}" destId="{21974ECF-0DF4-470D-8875-1D843601E444}" srcOrd="1" destOrd="0" parTransId="{8ABA90A6-BFDF-45CD-8267-5AED3613A52F}" sibTransId="{60FC747B-BDA5-4666-AE88-9A8CCB2DAA1C}"/>
    <dgm:cxn modelId="{9C22970D-C629-9040-9CCE-30ED36637248}" type="presOf" srcId="{4842E4E2-5305-4CF4-A343-3EA7FD637788}" destId="{CEA60650-2632-D64D-B3F5-81718C8C944A}" srcOrd="1" destOrd="0" presId="urn:microsoft.com/office/officeart/2005/8/layout/list1"/>
    <dgm:cxn modelId="{7E0FE414-FAF3-40C7-B6AC-0A9AA11D5A6A}" srcId="{3863231F-69C5-419C-9A74-CE02F40FFE22}" destId="{014EEEA6-AF71-4087-9F02-8007AF8FD86D}" srcOrd="3" destOrd="0" parTransId="{27F0B0FC-1DBF-4A7B-9191-7117CF0A62C5}" sibTransId="{394CA273-0629-410E-8C80-30413365D092}"/>
    <dgm:cxn modelId="{72F6D018-80BF-2C4D-A28D-A8C710A31A4A}" type="presOf" srcId="{3863231F-69C5-419C-9A74-CE02F40FFE22}" destId="{75C9D7B5-9F5E-4644-86B9-BAC090C0167F}" srcOrd="0" destOrd="0" presId="urn:microsoft.com/office/officeart/2005/8/layout/list1"/>
    <dgm:cxn modelId="{51441719-B68F-1940-BC5E-6AC109B684D7}" type="presOf" srcId="{21974ECF-0DF4-470D-8875-1D843601E444}" destId="{DC0C146E-CEBD-CD4D-9FA2-66A1227A2A10}" srcOrd="0" destOrd="0" presId="urn:microsoft.com/office/officeart/2005/8/layout/list1"/>
    <dgm:cxn modelId="{FA24CF2B-D5C3-3342-9B58-1ABD3E62F38D}" type="presOf" srcId="{C3232DE2-EAE9-4C61-AA4D-3B4C751F3788}" destId="{147064B9-E06C-9C48-A7B8-F58404B9C999}" srcOrd="0" destOrd="0" presId="urn:microsoft.com/office/officeart/2005/8/layout/list1"/>
    <dgm:cxn modelId="{EAA9D061-CD46-1641-B821-DFBBFD530FD6}" type="presOf" srcId="{014EEEA6-AF71-4087-9F02-8007AF8FD86D}" destId="{70DEAB3F-9680-4942-8598-DC09B3748200}" srcOrd="1" destOrd="0" presId="urn:microsoft.com/office/officeart/2005/8/layout/list1"/>
    <dgm:cxn modelId="{A0B7286E-7C8C-8340-84A8-32EFBE0E97FB}" type="presOf" srcId="{4842E4E2-5305-4CF4-A343-3EA7FD637788}" destId="{00F7CAAD-6B1F-4046-A497-C0D745E2F5C8}" srcOrd="0" destOrd="0" presId="urn:microsoft.com/office/officeart/2005/8/layout/list1"/>
    <dgm:cxn modelId="{A79BE079-7C0F-47F9-B631-487854F5BB88}" srcId="{3863231F-69C5-419C-9A74-CE02F40FFE22}" destId="{4842E4E2-5305-4CF4-A343-3EA7FD637788}" srcOrd="0" destOrd="0" parTransId="{A9FB977A-AF95-4DBE-B6F0-6DD9903E27D4}" sibTransId="{53FCD68B-2F7D-431A-9645-5A5F9F76F76D}"/>
    <dgm:cxn modelId="{D4456BA8-767C-43B2-AEF9-C8606EA08F1A}" srcId="{3863231F-69C5-419C-9A74-CE02F40FFE22}" destId="{C3232DE2-EAE9-4C61-AA4D-3B4C751F3788}" srcOrd="2" destOrd="0" parTransId="{EDFB1A98-A10C-45C2-830B-8F629DB6A7CD}" sibTransId="{0FD98681-F0B8-4B19-9C8E-449A1678044F}"/>
    <dgm:cxn modelId="{B03042C6-176C-F64F-A7BC-2108605742C4}" type="presOf" srcId="{C3232DE2-EAE9-4C61-AA4D-3B4C751F3788}" destId="{41FED5ED-746C-3C4E-925E-E91A8FB082D8}" srcOrd="1" destOrd="0" presId="urn:microsoft.com/office/officeart/2005/8/layout/list1"/>
    <dgm:cxn modelId="{017C31D1-AC80-2145-B43B-992710745551}" type="presOf" srcId="{014EEEA6-AF71-4087-9F02-8007AF8FD86D}" destId="{C82DAB5A-547A-154F-92A0-F859F273DDEF}" srcOrd="0" destOrd="0" presId="urn:microsoft.com/office/officeart/2005/8/layout/list1"/>
    <dgm:cxn modelId="{AD95F6E3-3B26-5D4F-87DC-A4E6EF62D334}" type="presOf" srcId="{21974ECF-0DF4-470D-8875-1D843601E444}" destId="{23D45C4A-3CBB-584A-AF5A-671502FB95B4}" srcOrd="1" destOrd="0" presId="urn:microsoft.com/office/officeart/2005/8/layout/list1"/>
    <dgm:cxn modelId="{193AF594-329A-8848-BE13-30B7D6DDC538}" type="presParOf" srcId="{75C9D7B5-9F5E-4644-86B9-BAC090C0167F}" destId="{D628C3B7-D28D-CD49-9745-D47A633A3DD1}" srcOrd="0" destOrd="0" presId="urn:microsoft.com/office/officeart/2005/8/layout/list1"/>
    <dgm:cxn modelId="{F22FC608-CBAF-8A4D-A4E2-4E860EEBE8A8}" type="presParOf" srcId="{D628C3B7-D28D-CD49-9745-D47A633A3DD1}" destId="{00F7CAAD-6B1F-4046-A497-C0D745E2F5C8}" srcOrd="0" destOrd="0" presId="urn:microsoft.com/office/officeart/2005/8/layout/list1"/>
    <dgm:cxn modelId="{BABE75FF-8BD5-FB4D-B396-9F302FC8D5DD}" type="presParOf" srcId="{D628C3B7-D28D-CD49-9745-D47A633A3DD1}" destId="{CEA60650-2632-D64D-B3F5-81718C8C944A}" srcOrd="1" destOrd="0" presId="urn:microsoft.com/office/officeart/2005/8/layout/list1"/>
    <dgm:cxn modelId="{81A235B0-6329-2B43-8D9C-D0F754B2D656}" type="presParOf" srcId="{75C9D7B5-9F5E-4644-86B9-BAC090C0167F}" destId="{FDB06DCE-5F5A-BA48-BF4E-DE56C9AD2294}" srcOrd="1" destOrd="0" presId="urn:microsoft.com/office/officeart/2005/8/layout/list1"/>
    <dgm:cxn modelId="{089E2885-7C37-A84C-A611-52C81F7A7AB6}" type="presParOf" srcId="{75C9D7B5-9F5E-4644-86B9-BAC090C0167F}" destId="{40673CEE-73E9-FD48-8D66-B9233AB54CC5}" srcOrd="2" destOrd="0" presId="urn:microsoft.com/office/officeart/2005/8/layout/list1"/>
    <dgm:cxn modelId="{3D35EBC0-E75C-D74E-85AA-F0C914BC620A}" type="presParOf" srcId="{75C9D7B5-9F5E-4644-86B9-BAC090C0167F}" destId="{97D41BAE-6549-6647-B42B-75828676ED1C}" srcOrd="3" destOrd="0" presId="urn:microsoft.com/office/officeart/2005/8/layout/list1"/>
    <dgm:cxn modelId="{87F888CB-1F36-4544-BD0C-351A30C7C835}" type="presParOf" srcId="{75C9D7B5-9F5E-4644-86B9-BAC090C0167F}" destId="{5D40C9B2-A9FE-6940-88A0-723238B47C77}" srcOrd="4" destOrd="0" presId="urn:microsoft.com/office/officeart/2005/8/layout/list1"/>
    <dgm:cxn modelId="{F121A894-3334-4343-A51E-6C91D044B08F}" type="presParOf" srcId="{5D40C9B2-A9FE-6940-88A0-723238B47C77}" destId="{DC0C146E-CEBD-CD4D-9FA2-66A1227A2A10}" srcOrd="0" destOrd="0" presId="urn:microsoft.com/office/officeart/2005/8/layout/list1"/>
    <dgm:cxn modelId="{A97CA243-8766-2C4A-B42E-53AC40633AD9}" type="presParOf" srcId="{5D40C9B2-A9FE-6940-88A0-723238B47C77}" destId="{23D45C4A-3CBB-584A-AF5A-671502FB95B4}" srcOrd="1" destOrd="0" presId="urn:microsoft.com/office/officeart/2005/8/layout/list1"/>
    <dgm:cxn modelId="{DE90A4A0-6BD8-8942-9ADE-70F8B4372F0C}" type="presParOf" srcId="{75C9D7B5-9F5E-4644-86B9-BAC090C0167F}" destId="{271DBBDD-6CF8-7148-89C0-D72FC60ACA4A}" srcOrd="5" destOrd="0" presId="urn:microsoft.com/office/officeart/2005/8/layout/list1"/>
    <dgm:cxn modelId="{84BBE188-C519-6B48-996A-90EA73C3D9DA}" type="presParOf" srcId="{75C9D7B5-9F5E-4644-86B9-BAC090C0167F}" destId="{185161DF-D51F-BF42-BF91-E0412E7412E2}" srcOrd="6" destOrd="0" presId="urn:microsoft.com/office/officeart/2005/8/layout/list1"/>
    <dgm:cxn modelId="{31415845-E0CA-5F40-996C-46972036A4A2}" type="presParOf" srcId="{75C9D7B5-9F5E-4644-86B9-BAC090C0167F}" destId="{344B0AFF-EC2C-F64A-B67E-AFBAD2C2FD2D}" srcOrd="7" destOrd="0" presId="urn:microsoft.com/office/officeart/2005/8/layout/list1"/>
    <dgm:cxn modelId="{6D417B9C-15DF-F940-9F4A-4C8165984320}" type="presParOf" srcId="{75C9D7B5-9F5E-4644-86B9-BAC090C0167F}" destId="{69FCAC31-4077-DE46-B576-17E926DFD11B}" srcOrd="8" destOrd="0" presId="urn:microsoft.com/office/officeart/2005/8/layout/list1"/>
    <dgm:cxn modelId="{76940233-D67F-F24E-851E-30F56596FDF7}" type="presParOf" srcId="{69FCAC31-4077-DE46-B576-17E926DFD11B}" destId="{147064B9-E06C-9C48-A7B8-F58404B9C999}" srcOrd="0" destOrd="0" presId="urn:microsoft.com/office/officeart/2005/8/layout/list1"/>
    <dgm:cxn modelId="{80F785E0-08CC-AB43-BA37-975CCD1EEA99}" type="presParOf" srcId="{69FCAC31-4077-DE46-B576-17E926DFD11B}" destId="{41FED5ED-746C-3C4E-925E-E91A8FB082D8}" srcOrd="1" destOrd="0" presId="urn:microsoft.com/office/officeart/2005/8/layout/list1"/>
    <dgm:cxn modelId="{41B115DA-9995-2140-B093-793D2EAEBF2C}" type="presParOf" srcId="{75C9D7B5-9F5E-4644-86B9-BAC090C0167F}" destId="{1A0FE912-57B2-2647-81FB-E26EF529C71E}" srcOrd="9" destOrd="0" presId="urn:microsoft.com/office/officeart/2005/8/layout/list1"/>
    <dgm:cxn modelId="{900B29A0-C070-D34B-96B4-A691A8049510}" type="presParOf" srcId="{75C9D7B5-9F5E-4644-86B9-BAC090C0167F}" destId="{BB69CE9C-7B3B-CE44-926D-31F1E9C387CC}" srcOrd="10" destOrd="0" presId="urn:microsoft.com/office/officeart/2005/8/layout/list1"/>
    <dgm:cxn modelId="{D4FE4429-2926-9B4D-AC35-E40B0FED4C26}" type="presParOf" srcId="{75C9D7B5-9F5E-4644-86B9-BAC090C0167F}" destId="{30720561-B01B-5346-BD4E-ACAAEFC9723D}" srcOrd="11" destOrd="0" presId="urn:microsoft.com/office/officeart/2005/8/layout/list1"/>
    <dgm:cxn modelId="{BC2BBBAC-E57D-CE4C-A830-B9B20B3071E8}" type="presParOf" srcId="{75C9D7B5-9F5E-4644-86B9-BAC090C0167F}" destId="{43C1DA40-059B-CB43-8861-6251218F2361}" srcOrd="12" destOrd="0" presId="urn:microsoft.com/office/officeart/2005/8/layout/list1"/>
    <dgm:cxn modelId="{F24E049B-17DB-1145-946F-B92CEF611346}" type="presParOf" srcId="{43C1DA40-059B-CB43-8861-6251218F2361}" destId="{C82DAB5A-547A-154F-92A0-F859F273DDEF}" srcOrd="0" destOrd="0" presId="urn:microsoft.com/office/officeart/2005/8/layout/list1"/>
    <dgm:cxn modelId="{BA03940B-256A-6142-87BC-06660662FCDE}" type="presParOf" srcId="{43C1DA40-059B-CB43-8861-6251218F2361}" destId="{70DEAB3F-9680-4942-8598-DC09B3748200}" srcOrd="1" destOrd="0" presId="urn:microsoft.com/office/officeart/2005/8/layout/list1"/>
    <dgm:cxn modelId="{601E1E71-9650-2C4C-8355-E48D5573A83E}" type="presParOf" srcId="{75C9D7B5-9F5E-4644-86B9-BAC090C0167F}" destId="{6AD9C9BA-6BCB-4547-B7FA-2CC03DDDA64E}" srcOrd="13" destOrd="0" presId="urn:microsoft.com/office/officeart/2005/8/layout/list1"/>
    <dgm:cxn modelId="{2F44DBF4-6E90-C54C-AA46-ED43925507B4}" type="presParOf" srcId="{75C9D7B5-9F5E-4644-86B9-BAC090C0167F}" destId="{FA793A3D-E0D3-0047-B20F-51741BEB4C7D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673CEE-73E9-FD48-8D66-B9233AB54CC5}">
      <dsp:nvSpPr>
        <dsp:cNvPr id="0" name=""/>
        <dsp:cNvSpPr/>
      </dsp:nvSpPr>
      <dsp:spPr>
        <a:xfrm>
          <a:off x="0" y="431481"/>
          <a:ext cx="82296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A60650-2632-D64D-B3F5-81718C8C944A}">
      <dsp:nvSpPr>
        <dsp:cNvPr id="0" name=""/>
        <dsp:cNvSpPr/>
      </dsp:nvSpPr>
      <dsp:spPr>
        <a:xfrm>
          <a:off x="411480" y="62481"/>
          <a:ext cx="5760720" cy="7380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/>
            <a:t>1…</a:t>
          </a:r>
          <a:endParaRPr lang="en-US" sz="2500" kern="1200"/>
        </a:p>
      </dsp:txBody>
      <dsp:txXfrm>
        <a:off x="447506" y="98507"/>
        <a:ext cx="5688668" cy="665948"/>
      </dsp:txXfrm>
    </dsp:sp>
    <dsp:sp modelId="{185161DF-D51F-BF42-BF91-E0412E7412E2}">
      <dsp:nvSpPr>
        <dsp:cNvPr id="0" name=""/>
        <dsp:cNvSpPr/>
      </dsp:nvSpPr>
      <dsp:spPr>
        <a:xfrm>
          <a:off x="0" y="1565481"/>
          <a:ext cx="82296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D45C4A-3CBB-584A-AF5A-671502FB95B4}">
      <dsp:nvSpPr>
        <dsp:cNvPr id="0" name=""/>
        <dsp:cNvSpPr/>
      </dsp:nvSpPr>
      <dsp:spPr>
        <a:xfrm>
          <a:off x="411480" y="1196481"/>
          <a:ext cx="5760720" cy="7380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/>
            <a:t>2…</a:t>
          </a:r>
          <a:endParaRPr lang="en-US" sz="2500" kern="1200"/>
        </a:p>
      </dsp:txBody>
      <dsp:txXfrm>
        <a:off x="447506" y="1232507"/>
        <a:ext cx="5688668" cy="665948"/>
      </dsp:txXfrm>
    </dsp:sp>
    <dsp:sp modelId="{BB69CE9C-7B3B-CE44-926D-31F1E9C387CC}">
      <dsp:nvSpPr>
        <dsp:cNvPr id="0" name=""/>
        <dsp:cNvSpPr/>
      </dsp:nvSpPr>
      <dsp:spPr>
        <a:xfrm>
          <a:off x="0" y="2699481"/>
          <a:ext cx="82296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FED5ED-746C-3C4E-925E-E91A8FB082D8}">
      <dsp:nvSpPr>
        <dsp:cNvPr id="0" name=""/>
        <dsp:cNvSpPr/>
      </dsp:nvSpPr>
      <dsp:spPr>
        <a:xfrm>
          <a:off x="411480" y="2330481"/>
          <a:ext cx="5760720" cy="7380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/>
            <a:t>3…</a:t>
          </a:r>
          <a:endParaRPr lang="en-US" sz="2500" kern="1200"/>
        </a:p>
      </dsp:txBody>
      <dsp:txXfrm>
        <a:off x="447506" y="2366507"/>
        <a:ext cx="5688668" cy="665948"/>
      </dsp:txXfrm>
    </dsp:sp>
    <dsp:sp modelId="{FA793A3D-E0D3-0047-B20F-51741BEB4C7D}">
      <dsp:nvSpPr>
        <dsp:cNvPr id="0" name=""/>
        <dsp:cNvSpPr/>
      </dsp:nvSpPr>
      <dsp:spPr>
        <a:xfrm>
          <a:off x="0" y="3833481"/>
          <a:ext cx="82296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DEAB3F-9680-4942-8598-DC09B3748200}">
      <dsp:nvSpPr>
        <dsp:cNvPr id="0" name=""/>
        <dsp:cNvSpPr/>
      </dsp:nvSpPr>
      <dsp:spPr>
        <a:xfrm>
          <a:off x="411480" y="3464481"/>
          <a:ext cx="5760720" cy="7380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/>
            <a:t>4…</a:t>
          </a:r>
          <a:endParaRPr lang="en-US" sz="2500" kern="1200"/>
        </a:p>
      </dsp:txBody>
      <dsp:txXfrm>
        <a:off x="447506" y="3500507"/>
        <a:ext cx="5688668" cy="6659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537DF3-D5D1-48E5-BBE0-E5208861D385}" type="datetimeFigureOut">
              <a:rPr lang="ru-RU" smtClean="0"/>
              <a:pPr/>
              <a:t>07.09.2023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29065-584D-4B9C-BED4-DBE11E337D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829065-584D-4B9C-BED4-DBE11E337DD1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Первобытный период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te.zavantag.com/tw_files2/urls_5/52/d-51848/7z-docs/1_html_m7b33a0c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214422"/>
            <a:ext cx="6832164" cy="5286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Первые орудия труда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4" name="Picture 4" descr="http://knigi.link/files/uch_group34/uch_pgroup20/uch_uch472/image/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571612"/>
            <a:ext cx="6500858" cy="4751736"/>
          </a:xfrm>
          <a:prstGeom prst="rect">
            <a:avLst/>
          </a:prstGeom>
          <a:noFill/>
        </p:spPr>
      </p:pic>
      <p:pic>
        <p:nvPicPr>
          <p:cNvPr id="6" name="Picture 2" descr="http://bigslide.ru/images/19/18139/960/img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285860"/>
            <a:ext cx="6762796" cy="5072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DC50B561-C957-DE42-94DB-801DBACD40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65188"/>
            <a:ext cx="9144000" cy="5126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78540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2ED78E-2E93-9842-8823-B01FCB2773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ctr">
            <a:normAutofit/>
          </a:bodyPr>
          <a:lstStyle/>
          <a:p>
            <a:r>
              <a:rPr lang="ru-RU" b="1" dirty="0" err="1">
                <a:solidFill>
                  <a:schemeClr val="bg1"/>
                </a:solidFill>
              </a:rPr>
              <a:t>Овлад</a:t>
            </a:r>
            <a:r>
              <a:rPr lang="en-GB" b="1" dirty="0">
                <a:solidFill>
                  <a:schemeClr val="bg1"/>
                </a:solidFill>
              </a:rPr>
              <a:t>e</a:t>
            </a:r>
            <a:r>
              <a:rPr lang="ru-RU" b="1" dirty="0">
                <a:solidFill>
                  <a:schemeClr val="bg1"/>
                </a:solidFill>
              </a:rPr>
              <a:t>ни</a:t>
            </a:r>
            <a:r>
              <a:rPr lang="en-GB" b="1" dirty="0">
                <a:solidFill>
                  <a:schemeClr val="bg1"/>
                </a:solidFill>
              </a:rPr>
              <a:t>e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ru-RU" b="1" dirty="0" err="1">
                <a:solidFill>
                  <a:schemeClr val="bg1"/>
                </a:solidFill>
              </a:rPr>
              <a:t>огн</a:t>
            </a:r>
            <a:r>
              <a:rPr lang="en-GB" b="1" dirty="0">
                <a:solidFill>
                  <a:schemeClr val="bg1"/>
                </a:solidFill>
              </a:rPr>
              <a:t>e</a:t>
            </a:r>
            <a:r>
              <a:rPr lang="ru-RU" b="1" dirty="0">
                <a:solidFill>
                  <a:schemeClr val="bg1"/>
                </a:solidFill>
              </a:rPr>
              <a:t>м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8CBB4169-3E64-624B-8118-3A2A6C1F789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29"/>
          <a:stretch/>
        </p:blipFill>
        <p:spPr bwMode="auto">
          <a:xfrm>
            <a:off x="457200" y="1600200"/>
            <a:ext cx="8229600" cy="4525963"/>
          </a:xfrm>
          <a:prstGeom prst="rect">
            <a:avLst/>
          </a:prstGeom>
          <a:solidFill>
            <a:srgbClr val="FFFFFF"/>
          </a:solidFill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16665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DF664C-CC78-8849-877E-04706434CC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ru-RU" sz="3700" b="1" dirty="0">
                <a:solidFill>
                  <a:schemeClr val="bg1"/>
                </a:solidFill>
              </a:rPr>
              <a:t>Для ч</a:t>
            </a:r>
            <a:r>
              <a:rPr lang="en-GB" sz="3700" b="1" dirty="0">
                <a:solidFill>
                  <a:schemeClr val="bg1"/>
                </a:solidFill>
              </a:rPr>
              <a:t>e</a:t>
            </a:r>
            <a:r>
              <a:rPr lang="ru-RU" sz="3700" b="1" dirty="0" err="1">
                <a:solidFill>
                  <a:schemeClr val="bg1"/>
                </a:solidFill>
              </a:rPr>
              <a:t>го</a:t>
            </a:r>
            <a:r>
              <a:rPr lang="ru-RU" sz="3700" b="1" dirty="0">
                <a:solidFill>
                  <a:schemeClr val="bg1"/>
                </a:solidFill>
              </a:rPr>
              <a:t> людям был </a:t>
            </a:r>
            <a:r>
              <a:rPr lang="ru-RU" sz="3700" b="1" dirty="0" err="1">
                <a:solidFill>
                  <a:schemeClr val="bg1"/>
                </a:solidFill>
              </a:rPr>
              <a:t>нуж</a:t>
            </a:r>
            <a:r>
              <a:rPr lang="en-GB" sz="3700" b="1" dirty="0">
                <a:solidFill>
                  <a:schemeClr val="bg1"/>
                </a:solidFill>
              </a:rPr>
              <a:t>e</a:t>
            </a:r>
            <a:r>
              <a:rPr lang="ru-RU" sz="3700" b="1" dirty="0">
                <a:solidFill>
                  <a:schemeClr val="bg1"/>
                </a:solidFill>
              </a:rPr>
              <a:t>н огонь?</a:t>
            </a:r>
            <a:br>
              <a:rPr lang="ru-RU" sz="3700" b="1" dirty="0">
                <a:solidFill>
                  <a:schemeClr val="bg1"/>
                </a:solidFill>
              </a:rPr>
            </a:br>
            <a:r>
              <a:rPr lang="ru-RU" sz="3700" b="1" dirty="0">
                <a:solidFill>
                  <a:schemeClr val="bg1"/>
                </a:solidFill>
              </a:rPr>
              <a:t>(</a:t>
            </a:r>
            <a:r>
              <a:rPr lang="ru-RU" sz="3700" b="1" dirty="0" err="1">
                <a:solidFill>
                  <a:schemeClr val="bg1"/>
                </a:solidFill>
              </a:rPr>
              <a:t>Запишит</a:t>
            </a:r>
            <a:r>
              <a:rPr lang="en-GB" sz="3700" b="1" dirty="0">
                <a:solidFill>
                  <a:schemeClr val="bg1"/>
                </a:solidFill>
              </a:rPr>
              <a:t>e</a:t>
            </a:r>
            <a:r>
              <a:rPr lang="ru-RU" sz="3700" b="1" dirty="0">
                <a:solidFill>
                  <a:schemeClr val="bg1"/>
                </a:solidFill>
              </a:rPr>
              <a:t>.)</a:t>
            </a:r>
          </a:p>
        </p:txBody>
      </p:sp>
      <p:graphicFrame>
        <p:nvGraphicFramePr>
          <p:cNvPr id="5" name="Объект 2">
            <a:extLst>
              <a:ext uri="{FF2B5EF4-FFF2-40B4-BE49-F238E27FC236}">
                <a16:creationId xmlns:a16="http://schemas.microsoft.com/office/drawing/2014/main" id="{47BF0069-A149-E181-D727-06637035B5D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596863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511721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Чем древний человек отличался от животного?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http://www.factroom.ru/wp-content/uploads/2015/11/1239-730x9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643050"/>
            <a:ext cx="3430199" cy="4572032"/>
          </a:xfrm>
          <a:prstGeom prst="rect">
            <a:avLst/>
          </a:prstGeom>
          <a:noFill/>
        </p:spPr>
      </p:pic>
      <p:pic>
        <p:nvPicPr>
          <p:cNvPr id="14340" name="Picture 4" descr="http://storage9.static.itmages.ru/i/13/0412/h_1365758958_7286733_d41d8cd98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2214554"/>
            <a:ext cx="4800634" cy="3000396"/>
          </a:xfrm>
          <a:prstGeom prst="rect">
            <a:avLst/>
          </a:prstGeom>
          <a:noFill/>
        </p:spPr>
      </p:pic>
      <p:pic>
        <p:nvPicPr>
          <p:cNvPr id="14342" name="Picture 6" descr="http://mtdata.ru/u24/photo509E/20064466160-0/origina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488" y="2571744"/>
            <a:ext cx="2928958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Чем древний человек отличался от животного?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http://www.factroom.ru/wp-content/uploads/2015/11/1239-730x9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643050"/>
            <a:ext cx="3430199" cy="4572032"/>
          </a:xfrm>
          <a:prstGeom prst="rect">
            <a:avLst/>
          </a:prstGeom>
          <a:noFill/>
        </p:spPr>
      </p:pic>
      <p:pic>
        <p:nvPicPr>
          <p:cNvPr id="14340" name="Picture 4" descr="http://storage9.static.itmages.ru/i/13/0412/h_1365758958_7286733_d41d8cd98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2214554"/>
            <a:ext cx="4800634" cy="3000396"/>
          </a:xfrm>
          <a:prstGeom prst="rect">
            <a:avLst/>
          </a:prstGeom>
          <a:noFill/>
        </p:spPr>
      </p:pic>
      <p:pic>
        <p:nvPicPr>
          <p:cNvPr id="14342" name="Picture 6" descr="http://mtdata.ru/u24/photo509E/20064466160-0/origina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488" y="2571744"/>
            <a:ext cx="2928958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4" name="Picture 4" descr="http://dok.opredelim.com/pars_docs/refs/34/33317/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428604"/>
            <a:ext cx="7929619" cy="59472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Историческая хронология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                            </a:t>
            </a: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285720" y="3929066"/>
            <a:ext cx="8858280" cy="1588"/>
          </a:xfrm>
          <a:prstGeom prst="straightConnector1">
            <a:avLst/>
          </a:prstGeom>
          <a:ln w="254000" cmpd="sng">
            <a:solidFill>
              <a:schemeClr val="bg1"/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 flipH="1" flipV="1">
            <a:off x="3536943" y="3821115"/>
            <a:ext cx="642942" cy="1588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Скругленный прямоугольник 13"/>
          <p:cNvSpPr/>
          <p:nvPr/>
        </p:nvSpPr>
        <p:spPr>
          <a:xfrm>
            <a:off x="3428992" y="4500570"/>
            <a:ext cx="785818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Р.Х.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rot="5400000">
            <a:off x="2428066" y="3857628"/>
            <a:ext cx="572298" cy="794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Скругленный прямоугольник 18"/>
          <p:cNvSpPr/>
          <p:nvPr/>
        </p:nvSpPr>
        <p:spPr>
          <a:xfrm>
            <a:off x="1857356" y="2428868"/>
            <a:ext cx="1285884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III </a:t>
            </a:r>
            <a:r>
              <a:rPr lang="ru-RU" sz="2400" b="1" dirty="0"/>
              <a:t>тыс. д.н.э.</a:t>
            </a:r>
          </a:p>
        </p:txBody>
      </p:sp>
      <p:pic>
        <p:nvPicPr>
          <p:cNvPr id="16386" name="Picture 2" descr="http://www.sgi72.izmeri.edusite.ru/images/p112_67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214554"/>
            <a:ext cx="952500" cy="1238250"/>
          </a:xfrm>
          <a:prstGeom prst="rect">
            <a:avLst/>
          </a:prstGeom>
          <a:noFill/>
        </p:spPr>
      </p:pic>
      <p:sp>
        <p:nvSpPr>
          <p:cNvPr id="22" name="Скругленный прямоугольник 21"/>
          <p:cNvSpPr/>
          <p:nvPr/>
        </p:nvSpPr>
        <p:spPr>
          <a:xfrm>
            <a:off x="0" y="3643314"/>
            <a:ext cx="2643174" cy="7143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Первобытность</a:t>
            </a: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 rot="5400000" flipH="1" flipV="1">
            <a:off x="4179885" y="3821115"/>
            <a:ext cx="642942" cy="1588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Скругленный прямоугольник 23"/>
          <p:cNvSpPr/>
          <p:nvPr/>
        </p:nvSpPr>
        <p:spPr>
          <a:xfrm>
            <a:off x="4143372" y="2428868"/>
            <a:ext cx="928694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V </a:t>
            </a:r>
            <a:r>
              <a:rPr lang="ru-RU" sz="2400" b="1" dirty="0"/>
              <a:t> век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2643174" y="3643314"/>
            <a:ext cx="1928826" cy="7143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Древний Мир</a:t>
            </a: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rot="5400000" flipH="1" flipV="1">
            <a:off x="6251587" y="3892553"/>
            <a:ext cx="642942" cy="1588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 flipH="1" flipV="1">
            <a:off x="7466033" y="3892553"/>
            <a:ext cx="642942" cy="1588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Скругленный прямоугольник 27"/>
          <p:cNvSpPr/>
          <p:nvPr/>
        </p:nvSpPr>
        <p:spPr>
          <a:xfrm>
            <a:off x="4572000" y="3643314"/>
            <a:ext cx="2071702" cy="7143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Средние Века</a:t>
            </a: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6143636" y="2571744"/>
            <a:ext cx="928694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Х</a:t>
            </a:r>
            <a:r>
              <a:rPr lang="en-US" sz="2400" b="1" dirty="0"/>
              <a:t>V </a:t>
            </a:r>
            <a:r>
              <a:rPr lang="ru-RU" sz="2400" b="1" dirty="0"/>
              <a:t> век</a:t>
            </a: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6643702" y="3643314"/>
            <a:ext cx="1214446" cy="7143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Новое Время</a:t>
            </a: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7500958" y="2643182"/>
            <a:ext cx="928694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ХХ</a:t>
            </a:r>
            <a:r>
              <a:rPr lang="en-US" sz="2400" b="1" dirty="0"/>
              <a:t> </a:t>
            </a:r>
            <a:r>
              <a:rPr lang="ru-RU" sz="2400" b="1" dirty="0"/>
              <a:t> век</a:t>
            </a: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7858148" y="3643314"/>
            <a:ext cx="1285852" cy="7143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Новейшее Время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9" grpId="0" animBg="1"/>
      <p:bldP spid="22" grpId="0" animBg="1"/>
      <p:bldP spid="24" grpId="0" animBg="1"/>
      <p:bldP spid="25" grpId="0" animBg="1"/>
      <p:bldP spid="28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Древнейшие люди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 descr="C:\Users\Дина\Desktop\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2249" y="1428736"/>
            <a:ext cx="8426031" cy="51762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3500430" y="5572140"/>
            <a:ext cx="128588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2,5 </a:t>
            </a:r>
            <a:r>
              <a:rPr lang="ru-RU" sz="2000" b="1" dirty="0" err="1"/>
              <a:t>млн</a:t>
            </a:r>
            <a:r>
              <a:rPr lang="ru-RU" sz="2000" b="1" dirty="0"/>
              <a:t> лет назад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Человек умелый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8434" name="Picture 2" descr="http://i.siteapi.org/eezGtcnq9bP7zvrBpey082fyHjY=/fit-in/900x1000/center/top/filters:format(png)/2c4c34c3ee21e51.s.siteapi.org/img/0483d7afe3497491b194133577b36440711629b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142984"/>
            <a:ext cx="5441895" cy="5286412"/>
          </a:xfrm>
          <a:prstGeom prst="rect">
            <a:avLst/>
          </a:prstGeom>
          <a:noFill/>
        </p:spPr>
      </p:pic>
      <p:pic>
        <p:nvPicPr>
          <p:cNvPr id="18436" name="Picture 4" descr="http://wildfrontier.ru/wp-content/uploads/2016/06/Ohota-pervobytnyh-lyudej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1214422"/>
            <a:ext cx="7506705" cy="5286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Расселение древних людей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://i54.fastpic.ru/big/2013/0122/19/4e8fc91ac66c9f53707a6177ab9434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285860"/>
            <a:ext cx="6370098" cy="5286388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3214678" y="4714884"/>
            <a:ext cx="1428760" cy="11287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Больше </a:t>
            </a:r>
          </a:p>
          <a:p>
            <a:pPr algn="ctr"/>
            <a:r>
              <a:rPr lang="ru-RU" sz="2000" b="1" dirty="0"/>
              <a:t>1 </a:t>
            </a:r>
            <a:r>
              <a:rPr lang="ru-RU" sz="2000" b="1" dirty="0" err="1"/>
              <a:t>млн</a:t>
            </a:r>
            <a:r>
              <a:rPr lang="ru-RU" sz="2000" b="1" dirty="0"/>
              <a:t> лет назад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://mypresentation.ru/documents/74d58c07a6df3cd5f8201be21344b6ef/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642918"/>
            <a:ext cx="7429585" cy="55721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Каменный век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4578" name="Picture 2" descr="http://3.bp.blogspot.com/-4OCqrneJmFs/UtjTWxCKNCI/AAAAAAAAAAo/zVYCsZGWbVE/s1600/1_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571612"/>
            <a:ext cx="9144000" cy="19665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101</Words>
  <Application>Microsoft Macintosh PowerPoint</Application>
  <PresentationFormat>Экран (4:3)</PresentationFormat>
  <Paragraphs>35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Arial</vt:lpstr>
      <vt:lpstr>Calibri</vt:lpstr>
      <vt:lpstr>Тема Office</vt:lpstr>
      <vt:lpstr>Первобытный период</vt:lpstr>
      <vt:lpstr>Чем древний человек отличался от животного?</vt:lpstr>
      <vt:lpstr>Презентация PowerPoint</vt:lpstr>
      <vt:lpstr>Историческая хронология</vt:lpstr>
      <vt:lpstr>Древнейшие люди</vt:lpstr>
      <vt:lpstr>Человек умелый</vt:lpstr>
      <vt:lpstr>Расселение древних людей</vt:lpstr>
      <vt:lpstr>Презентация PowerPoint</vt:lpstr>
      <vt:lpstr>Каменный век</vt:lpstr>
      <vt:lpstr>Первые орудия труда</vt:lpstr>
      <vt:lpstr>Презентация PowerPoint</vt:lpstr>
      <vt:lpstr>Овладeниe огнeм</vt:lpstr>
      <vt:lpstr>Для чeго людям был нужeн огонь? (Запишитe.)</vt:lpstr>
      <vt:lpstr>Чем древний человек отличался от животного?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Древнейшие люди</dc:title>
  <dc:creator>даша</dc:creator>
  <cp:lastModifiedBy>Дарья Дарья</cp:lastModifiedBy>
  <cp:revision>11</cp:revision>
  <dcterms:created xsi:type="dcterms:W3CDTF">2016-09-06T18:17:53Z</dcterms:created>
  <dcterms:modified xsi:type="dcterms:W3CDTF">2023-09-07T09:29:11Z</dcterms:modified>
</cp:coreProperties>
</file>