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872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927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444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65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4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038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54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25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366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38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208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FEAC1-F396-4192-A8C2-DC830F7574F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5EB42-E062-407C-A2A3-ACDC470FA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48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Как жили земледельцы и ремесленники в Египте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trojden.com/books/world-history/world-history-5-class-vigasin-2015/world-history-5-class-vigasin-2015.files/image0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046" y="1613686"/>
            <a:ext cx="5765052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782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Самостоятельная работа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(параграф </a:t>
            </a:r>
            <a:r>
              <a:rPr lang="ru-RU" b="1" dirty="0">
                <a:solidFill>
                  <a:schemeClr val="bg1"/>
                </a:solidFill>
              </a:rPr>
              <a:t>7</a:t>
            </a:r>
            <a:r>
              <a:rPr lang="ru-RU" b="1" dirty="0" smtClean="0">
                <a:solidFill>
                  <a:schemeClr val="bg1"/>
                </a:solidFill>
              </a:rPr>
              <a:t>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solidFill>
                  <a:schemeClr val="bg1"/>
                </a:solidFill>
              </a:rPr>
              <a:t>Прочитайте параграф.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solidFill>
                  <a:schemeClr val="bg1"/>
                </a:solidFill>
              </a:rPr>
              <a:t>Придумайте свой заголовок к параграфу.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solidFill>
                  <a:schemeClr val="bg1"/>
                </a:solidFill>
              </a:rPr>
              <a:t>Переименуйте каждый пункт параграфа.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solidFill>
                  <a:schemeClr val="bg1"/>
                </a:solidFill>
              </a:rPr>
              <a:t>Под каждым переименованным пунктом выпишите коротко самое главное (не забывайте </a:t>
            </a:r>
            <a:r>
              <a:rPr lang="ru-RU" sz="4000" b="1" smtClean="0">
                <a:solidFill>
                  <a:schemeClr val="bg1"/>
                </a:solidFill>
              </a:rPr>
              <a:t>про </a:t>
            </a:r>
            <a:r>
              <a:rPr lang="ru-RU" sz="4000" b="1" smtClean="0">
                <a:solidFill>
                  <a:schemeClr val="bg1"/>
                </a:solidFill>
              </a:rPr>
              <a:t>определения).</a:t>
            </a:r>
            <a:endParaRPr lang="ru-RU" sz="4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5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Свое н</a:t>
            </a:r>
            <a:r>
              <a:rPr lang="ru-RU" b="1" dirty="0" smtClean="0">
                <a:solidFill>
                  <a:schemeClr val="bg1"/>
                </a:solidFill>
              </a:rPr>
              <a:t>азвание параграфа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4308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800" b="1" dirty="0" smtClean="0">
                <a:solidFill>
                  <a:schemeClr val="bg1"/>
                </a:solidFill>
              </a:rPr>
              <a:t>Свой заголовок к пункту 1.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2. </a:t>
            </a:r>
            <a:r>
              <a:rPr lang="ru-RU" sz="1800" b="1" dirty="0" smtClean="0">
                <a:solidFill>
                  <a:schemeClr val="bg1"/>
                </a:solidFill>
              </a:rPr>
              <a:t>Свой заголовок к пункту 2.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3. </a:t>
            </a:r>
            <a:r>
              <a:rPr lang="ru-RU" sz="1800" b="1" dirty="0" smtClean="0">
                <a:solidFill>
                  <a:schemeClr val="bg1"/>
                </a:solidFill>
              </a:rPr>
              <a:t>Свой заголовок к пункту 3.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4. Свой заголовок к пункту 4.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bg1"/>
                </a:solidFill>
              </a:rPr>
              <a:t>5</a:t>
            </a:r>
            <a:r>
              <a:rPr lang="ru-RU" sz="1800" b="1" dirty="0" smtClean="0">
                <a:solidFill>
                  <a:schemeClr val="bg1"/>
                </a:solidFill>
              </a:rPr>
              <a:t>. Свой заголовок к пункту 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………………….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5624079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88</Words>
  <Application>Microsoft Office PowerPoint</Application>
  <PresentationFormat>Широкоэкранный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Как жили земледельцы и ремесленники в Египте</vt:lpstr>
      <vt:lpstr>Самостоятельная работа  (параграф 7)</vt:lpstr>
      <vt:lpstr>Свое название параграфа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жили земледельцы и ремесленники в Египте</dc:title>
  <dc:creator>Teacher</dc:creator>
  <cp:lastModifiedBy>Teacher</cp:lastModifiedBy>
  <cp:revision>1</cp:revision>
  <dcterms:created xsi:type="dcterms:W3CDTF">2023-10-13T11:02:31Z</dcterms:created>
  <dcterms:modified xsi:type="dcterms:W3CDTF">2023-10-13T11:08:47Z</dcterms:modified>
</cp:coreProperties>
</file>