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1" r:id="rId5"/>
    <p:sldId id="259" r:id="rId6"/>
    <p:sldId id="268" r:id="rId7"/>
    <p:sldId id="260" r:id="rId8"/>
    <p:sldId id="270" r:id="rId9"/>
    <p:sldId id="269" r:id="rId10"/>
    <p:sldId id="261" r:id="rId11"/>
    <p:sldId id="273" r:id="rId12"/>
    <p:sldId id="262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36"/>
  </p:normalViewPr>
  <p:slideViewPr>
    <p:cSldViewPr>
      <p:cViewPr varScale="1">
        <p:scale>
          <a:sx n="64" d="100"/>
          <a:sy n="64" d="100"/>
        </p:scale>
        <p:origin x="134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Военные походы фараонов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://ic.pics.livejournal.com/mihalchuk_1974/69228826/2531886/2531886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85860"/>
            <a:ext cx="8335716" cy="5243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86847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Войско </a:t>
            </a:r>
            <a:r>
              <a:rPr lang="ru-RU" b="1" dirty="0" smtClean="0">
                <a:solidFill>
                  <a:schemeClr val="bg1"/>
                </a:solidFill>
              </a:rPr>
              <a:t>возвращается с добычей</a:t>
            </a:r>
            <a:r>
              <a:rPr lang="ru-RU" b="1" dirty="0">
                <a:solidFill>
                  <a:schemeClr val="bg1"/>
                </a:solidFill>
              </a:rPr>
              <a:t/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(Прочитайте текст на стр. </a:t>
            </a:r>
            <a:r>
              <a:rPr lang="ru-RU" b="1" dirty="0" smtClean="0">
                <a:solidFill>
                  <a:schemeClr val="bg1"/>
                </a:solidFill>
              </a:rPr>
              <a:t>49 </a:t>
            </a:r>
            <a:r>
              <a:rPr lang="ru-RU" b="1" dirty="0">
                <a:solidFill>
                  <a:schemeClr val="bg1"/>
                </a:solidFill>
              </a:rPr>
              <a:t>и выпишите захваченные территории.)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https://img-fotki.yandex.ru/get/4807/31613683.1c9/0_dd980_29345d38_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071678"/>
            <a:ext cx="4357718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6561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Ок. 1500 г. до н. э. фараон Тутмос </a:t>
            </a:r>
            <a:r>
              <a:rPr lang="en-US" b="1" dirty="0" smtClean="0">
                <a:solidFill>
                  <a:schemeClr val="bg1"/>
                </a:solidFill>
              </a:rPr>
              <a:t>III </a:t>
            </a:r>
            <a:r>
              <a:rPr lang="ru-RU" b="1" dirty="0" smtClean="0">
                <a:solidFill>
                  <a:schemeClr val="bg1"/>
                </a:solidFill>
              </a:rPr>
              <a:t>совершил самые крупные завоевания.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https://22century.ru/wp-content/uploads/2018/08/39-%D0%A1%D1%82%D0%B0%D1%82%D1%83%D1%8F-%D0%A2%D1%83%D1%82%D0%BC%D0%BE%D1%81%D0%B0-III.-%D0%9B%D1%83%D0%BA%D1%81%D0%BE%D1%80%D1%81%D0%BA%D0%B8%D0%B9-%D0%BC%D1%83%D0%B7%D0%B5%D0%B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844824"/>
            <a:ext cx="6088178" cy="4640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60641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www.metod-kopilka.ru/images/doc/44/39165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4404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Фивы</a:t>
            </a:r>
            <a:r>
              <a:rPr lang="ru-RU" b="1" dirty="0" smtClean="0">
                <a:solidFill>
                  <a:schemeClr val="bg1"/>
                </a:solidFill>
              </a:rPr>
              <a:t> – новая столица Древнего Египта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s://shareslide.ru/img/thumbs/9ea66d5606461d133cc62944aec5267b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40768"/>
            <a:ext cx="6816757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3738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Армия фараонов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40" name="AutoShape 4" descr="https://fs00.infourok.ru/images/doc/109/128740/hello_html_6f2a2e2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https://fs00.infourok.ru/images/doc/109/128740/hello_html_6f2a2e2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4" name="AutoShape 8" descr="https://fs00.infourok.ru/images/doc/109/128740/hello_html_6f2a2e2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6" name="AutoShape 10" descr="https://fs00.infourok.ru/images/doc/109/128740/hello_html_6f2a2e2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8" name="AutoShape 12" descr="https://fs00.infourok.ru/images/doc/109/128740/hello_html_6f2a2e2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6" name="AutoShape 2" descr="https://fs00.infourok.ru/images/doc/109/128740/hello_html_6f2a2e2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fs00.infourok.ru/images/doc/109/128740/hello_html_6f2a2e2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www.husain-off.ru/hg7n/images1/drm5-0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43050"/>
            <a:ext cx="9144000" cy="4714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Пехотинцы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myppt.net/u/storage/ppt_717/e302-1381778995-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171379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Бронза</a:t>
            </a:r>
            <a:r>
              <a:rPr lang="ru-RU" b="1" dirty="0" smtClean="0">
                <a:solidFill>
                  <a:schemeClr val="bg1"/>
                </a:solidFill>
              </a:rPr>
              <a:t> – сплав меди с оловом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s://r4.mt.ru/r1/photo4066/20757616875-0/jpg/bp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7638"/>
            <a:ext cx="3528392" cy="5053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dzeninfra.ru/get-zen_doc/1328418/pub_5ad90e992394dfbe51e10f9c_5ad915eefd96b16ef1253192/scale_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144" y="1500380"/>
            <a:ext cx="4248472" cy="4888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6784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Воины на колесницах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arcusmarket.com/Content/Images/uploaded/txt/strelba_sloshadi/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357298"/>
            <a:ext cx="7662302" cy="5278474"/>
          </a:xfrm>
          <a:prstGeom prst="rect">
            <a:avLst/>
          </a:prstGeom>
          <a:noFill/>
        </p:spPr>
      </p:pic>
      <p:pic>
        <p:nvPicPr>
          <p:cNvPr id="16388" name="Picture 4" descr="http://mtdata.ru/u23/photoC206/20731564839-0/origin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359530"/>
            <a:ext cx="8378620" cy="5498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tankitop.ru/uploads/posts/2015-10/1445963849_image-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584" y="548680"/>
            <a:ext cx="7696200" cy="56769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63498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Оружие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military-ancientegypt.weebly.com/uploads/2/9/8/3/29836479/2019981_or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57363"/>
            <a:ext cx="9076252" cy="4164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ages.buycostumes.com/mgen/merchandiser/184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712" y="620688"/>
            <a:ext cx="5495932" cy="54959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33568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www.dpol4.ru/img/picture/Nov/16/003b28221321230708068520486a6a6a/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99792" y="692696"/>
            <a:ext cx="3712740" cy="55673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93229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44</Words>
  <Application>Microsoft Office PowerPoint</Application>
  <PresentationFormat>Экран (4:3)</PresentationFormat>
  <Paragraphs>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Тема Office</vt:lpstr>
      <vt:lpstr>Военные походы фараонов</vt:lpstr>
      <vt:lpstr>Армия фараонов</vt:lpstr>
      <vt:lpstr>Пехотинцы</vt:lpstr>
      <vt:lpstr>Бронза – сплав меди с оловом</vt:lpstr>
      <vt:lpstr>Воины на колесницах</vt:lpstr>
      <vt:lpstr>Презентация PowerPoint</vt:lpstr>
      <vt:lpstr>Оружие</vt:lpstr>
      <vt:lpstr>Презентация PowerPoint</vt:lpstr>
      <vt:lpstr>Презентация PowerPoint</vt:lpstr>
      <vt:lpstr>Войско возвращается с добычей (Прочитайте текст на стр. 49 и выпишите захваченные территории.)</vt:lpstr>
      <vt:lpstr>Ок. 1500 г. до н. э. фараон Тутмос III совершил самые крупные завоевания.</vt:lpstr>
      <vt:lpstr>Презентация PowerPoint</vt:lpstr>
      <vt:lpstr>Фивы – новая столица Древнего Египта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Могущество Древнего Египта</dc:title>
  <dc:creator>даша</dc:creator>
  <cp:lastModifiedBy>Teacher</cp:lastModifiedBy>
  <cp:revision>11</cp:revision>
  <dcterms:created xsi:type="dcterms:W3CDTF">2016-11-08T20:54:44Z</dcterms:created>
  <dcterms:modified xsi:type="dcterms:W3CDTF">2023-10-25T13:45:06Z</dcterms:modified>
</cp:coreProperties>
</file>