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689" autoAdjust="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1B811-F1F9-4036-9547-1DE831D3170C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DE6DE-B01E-4456-B9BE-E2A934DE95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194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Домашние животные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DE6DE-B01E-4456-B9BE-E2A934DE95B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586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chimes.wav"/>
          </p:stSnd>
        </p:sndAc>
      </p:transition>
    </mc:Choice>
    <mc:Fallback xmlns="">
      <p:transition spd="slow">
        <p:dissolv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chimes.wav"/>
          </p:stSnd>
        </p:sndAc>
      </p:transition>
    </mc:Choice>
    <mc:Fallback xmlns="">
      <p:transition spd="slow">
        <p:dissolv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chimes.wav"/>
          </p:stSnd>
        </p:sndAc>
      </p:transition>
    </mc:Choice>
    <mc:Fallback xmlns="">
      <p:transition spd="slow">
        <p:dissolv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chimes.wav"/>
          </p:stSnd>
        </p:sndAc>
      </p:transition>
    </mc:Choice>
    <mc:Fallback xmlns="">
      <p:transition spd="slow">
        <p:dissolv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chimes.wav"/>
          </p:stSnd>
        </p:sndAc>
      </p:transition>
    </mc:Choice>
    <mc:Fallback xmlns="">
      <p:transition spd="slow">
        <p:dissolv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chimes.wav"/>
          </p:stSnd>
        </p:sndAc>
      </p:transition>
    </mc:Choice>
    <mc:Fallback xmlns="">
      <p:transition spd="slow">
        <p:dissolv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chimes.wav"/>
          </p:stSnd>
        </p:sndAc>
      </p:transition>
    </mc:Choice>
    <mc:Fallback xmlns="">
      <p:transition spd="slow">
        <p:dissolv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chimes.wav"/>
          </p:stSnd>
        </p:sndAc>
      </p:transition>
    </mc:Choice>
    <mc:Fallback xmlns="">
      <p:transition spd="slow">
        <p:dissolv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chimes.wav"/>
          </p:stSnd>
        </p:sndAc>
      </p:transition>
    </mc:Choice>
    <mc:Fallback xmlns="">
      <p:transition spd="slow">
        <p:dissolv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chimes.wav"/>
          </p:stSnd>
        </p:sndAc>
      </p:transition>
    </mc:Choice>
    <mc:Fallback xmlns="">
      <p:transition spd="slow">
        <p:dissolv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chimes.wav"/>
          </p:stSnd>
        </p:sndAc>
      </p:transition>
    </mc:Choice>
    <mc:Fallback xmlns="">
      <p:transition spd="slow">
        <p:dissolv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3" name="chimes.wav"/>
          </p:stSnd>
        </p:sndAc>
      </p:transition>
    </mc:Choice>
    <mc:Fallback xmlns="">
      <p:transition spd="slow">
        <p:dissolve/>
        <p:sndAc>
          <p:stSnd>
            <p:snd r:embed="rId14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2657"/>
            <a:ext cx="7772400" cy="93610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ДОМАШНИЕ ЖИВОТНЫЕ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6021288"/>
            <a:ext cx="7772400" cy="720080"/>
          </a:xfrm>
        </p:spPr>
        <p:txBody>
          <a:bodyPr/>
          <a:lstStyle/>
          <a:p>
            <a:pPr algn="r"/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Users\Алекс\Desktop\през\hello_html_2561dea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2131" y="1340768"/>
            <a:ext cx="6638751" cy="47419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78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3" name="chimes.wav"/>
          </p:stSnd>
        </p:sndAc>
      </p:transition>
    </mc:Choice>
    <mc:Fallback xmlns="">
      <p:transition spd="slow">
        <p:dissolv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лекс\Desktop\през\_mg_85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787967"/>
            <a:ext cx="7884876" cy="5256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13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лекс\Desktop\през\dog-puppy-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69363"/>
            <a:ext cx="6624736" cy="61096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09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лекс\Desktop\през\пес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541568" cy="59201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81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Алекс\Desktop\през\koshka-i-kotenok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193361" cy="54782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09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лекс\Desktop\през\hello_html_363adaa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570136"/>
            <a:ext cx="7488831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71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Алекс\Desktop\през\156-1569035_http-vignette1-wikia-nocookie-drawing-dog-bones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0204" y="2757707"/>
            <a:ext cx="1918193" cy="1791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Алекс\Desktop\през\kisspng-free-content-clip-art-flower-grass-cliparts-5aaaf1952cd524.677840951521152405183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041" y="1471299"/>
            <a:ext cx="3169847" cy="162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Алекс\Desktop\през\shutterstock_5549173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197010"/>
            <a:ext cx="3192016" cy="21296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C:\Users\Алекс\Desktop\през\wheatgerm_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149079"/>
            <a:ext cx="2232248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C:\Users\Алекс\Desktop\през\деревянная-те-ежка-с-овощами-6974751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7" y="1268760"/>
            <a:ext cx="2285172" cy="22851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Кто что ест?</a:t>
            </a:r>
            <a:endParaRPr lang="ru-RU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07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лекс\Desktop\през\img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548680"/>
            <a:ext cx="7584843" cy="56886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4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Алекс\Desktop\през\img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064897" cy="6048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76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\Desktop\през\cow-3510423_12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555" y="764704"/>
            <a:ext cx="8049628" cy="53642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87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\Desktop\през\puzzle-4-in-1---animale-cu-pui-55-piese_4_fullsiz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7933854" cy="53950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05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кс\Desktop\през\3000x2497_594974_[www.ArtFile.ru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50003"/>
            <a:ext cx="7350755" cy="61182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60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кс\Desktop\през\10205087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836711"/>
            <a:ext cx="7142905" cy="53597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7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лекс\Desktop\през\127-699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9925" y="548680"/>
            <a:ext cx="7174483" cy="56568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51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екс\Desktop\през\pic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464" y="1196752"/>
            <a:ext cx="7503790" cy="4320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47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лекс\Desktop\през\harakter-kozy-v-otnosheniyah-s-tigr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548680"/>
            <a:ext cx="6624736" cy="571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81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лекс\Desktop\през\00bbe68f50f95f3cc2eb263543beb9755f8b17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32656"/>
            <a:ext cx="6934324" cy="6243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94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10</Words>
  <Application>Microsoft Office PowerPoint</Application>
  <PresentationFormat>Экран (4:3)</PresentationFormat>
  <Paragraphs>5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ДОМАШНИЕ ЖИВОТНЫЕ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Кто что ест?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Алекс</dc:creator>
  <cp:lastModifiedBy>ZLO</cp:lastModifiedBy>
  <cp:revision>7</cp:revision>
  <dcterms:created xsi:type="dcterms:W3CDTF">2020-11-08T04:53:09Z</dcterms:created>
  <dcterms:modified xsi:type="dcterms:W3CDTF">2021-03-16T03:09:54Z</dcterms:modified>
</cp:coreProperties>
</file>