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60"/>
  </p:normalViewPr>
  <p:slideViewPr>
    <p:cSldViewPr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75A7-2E4E-4CBE-80A9-9351FD91600A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8960-0F7F-4986-930D-B08066F9A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75A7-2E4E-4CBE-80A9-9351FD91600A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8960-0F7F-4986-930D-B08066F9A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75A7-2E4E-4CBE-80A9-9351FD91600A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8960-0F7F-4986-930D-B08066F9A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75A7-2E4E-4CBE-80A9-9351FD91600A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8960-0F7F-4986-930D-B08066F9A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75A7-2E4E-4CBE-80A9-9351FD91600A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8960-0F7F-4986-930D-B08066F9A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75A7-2E4E-4CBE-80A9-9351FD91600A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8960-0F7F-4986-930D-B08066F9A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75A7-2E4E-4CBE-80A9-9351FD91600A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8960-0F7F-4986-930D-B08066F9A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75A7-2E4E-4CBE-80A9-9351FD91600A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8960-0F7F-4986-930D-B08066F9A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75A7-2E4E-4CBE-80A9-9351FD91600A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8960-0F7F-4986-930D-B08066F9A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75A7-2E4E-4CBE-80A9-9351FD91600A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8960-0F7F-4986-930D-B08066F9A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75A7-2E4E-4CBE-80A9-9351FD91600A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E388960-0F7F-4986-930D-B08066F9A2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8275A7-2E4E-4CBE-80A9-9351FD91600A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388960-0F7F-4986-930D-B08066F9A21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357166"/>
            <a:ext cx="2536728" cy="4000528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Проект: «Мир профессий - глазами ребенка»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unnamed (1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7204" r="7204"/>
          <a:stretch>
            <a:fillRect/>
          </a:stretch>
        </p:blipFill>
        <p:spPr/>
      </p:pic>
      <p:sp>
        <p:nvSpPr>
          <p:cNvPr id="3" name="Текст 2">
            <a:extLst>
              <a:ext uri="{FF2B5EF4-FFF2-40B4-BE49-F238E27FC236}">
                <a16:creationId xmlns:a16="http://schemas.microsoft.com/office/drawing/2014/main" id="{581BA8ED-C7D2-E624-6960-4CF06A1170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357166"/>
            <a:ext cx="8358246" cy="5815034"/>
          </a:xfrm>
        </p:spPr>
        <p:txBody>
          <a:bodyPr>
            <a:normAutofit/>
          </a:bodyPr>
          <a:lstStyle/>
          <a:p>
            <a:r>
              <a:rPr lang="ru-RU" b="1" dirty="0"/>
              <a:t>Проект: </a:t>
            </a:r>
            <a:r>
              <a:rPr lang="ru-RU" dirty="0"/>
              <a:t>«Мир профессий - глазами ребенка»</a:t>
            </a:r>
          </a:p>
          <a:p>
            <a:r>
              <a:rPr lang="ru-RU" b="1" dirty="0"/>
              <a:t>Продолжительность проекта: </a:t>
            </a:r>
            <a:r>
              <a:rPr lang="ru-RU" i="1" dirty="0"/>
              <a:t>краткосрочный   </a:t>
            </a:r>
            <a:endParaRPr lang="ru-RU" dirty="0"/>
          </a:p>
          <a:p>
            <a:r>
              <a:rPr lang="ru-RU" b="1" dirty="0"/>
              <a:t>Тип проекта:</a:t>
            </a:r>
            <a:r>
              <a:rPr lang="ru-RU" dirty="0"/>
              <a:t> </a:t>
            </a:r>
            <a:r>
              <a:rPr lang="ru-RU" i="1" dirty="0"/>
              <a:t>познавательно-информационный</a:t>
            </a:r>
            <a:endParaRPr lang="ru-RU" dirty="0"/>
          </a:p>
          <a:p>
            <a:r>
              <a:rPr lang="ru-RU" b="1" dirty="0"/>
              <a:t>Участники проекта:</a:t>
            </a:r>
            <a:r>
              <a:rPr lang="ru-RU" dirty="0"/>
              <a:t> дети подготовительной группы, воспитатели, родители.</a:t>
            </a:r>
          </a:p>
          <a:p>
            <a:r>
              <a:rPr lang="ru-RU" b="1" dirty="0"/>
              <a:t>Возраст детей:</a:t>
            </a:r>
            <a:r>
              <a:rPr lang="ru-RU" dirty="0"/>
              <a:t> 6-7 лет</a:t>
            </a:r>
          </a:p>
          <a:p>
            <a:r>
              <a:rPr lang="ru-RU" b="1" dirty="0"/>
              <a:t>Проблема</a:t>
            </a:r>
            <a:r>
              <a:rPr lang="ru-RU" dirty="0"/>
              <a:t> – мы столкнулись с тем, что дети даже в подготовительной группе не все знают название профессий родителей, характерные особенности данной специальности</a:t>
            </a:r>
          </a:p>
          <a:p>
            <a:r>
              <a:rPr lang="ru-RU" b="1" dirty="0"/>
              <a:t>Цели проекта:</a:t>
            </a:r>
            <a:r>
              <a:rPr lang="ru-RU" dirty="0"/>
              <a:t> расширить представление детей о роли труда в жизни людей, о многообразии профессий.</a:t>
            </a:r>
          </a:p>
          <a:p>
            <a:r>
              <a:rPr lang="ru-RU" b="1" dirty="0"/>
              <a:t>Задачи проекта</a:t>
            </a:r>
            <a:endParaRPr lang="ru-RU" dirty="0"/>
          </a:p>
          <a:p>
            <a:r>
              <a:rPr lang="ru-RU" b="1" i="1" u="sng" dirty="0"/>
              <a:t>Для детей</a:t>
            </a:r>
            <a:endParaRPr lang="ru-RU" dirty="0"/>
          </a:p>
          <a:p>
            <a:r>
              <a:rPr lang="ru-RU" dirty="0"/>
              <a:t>-  Обогатить  представления детей о многообразии мира профессий в обществе;</a:t>
            </a:r>
          </a:p>
          <a:p>
            <a:r>
              <a:rPr lang="ru-RU" dirty="0"/>
              <a:t>-  Расширить у детей знания и представления о профессиях своих родителей  (место работы родителей, значимость их труда; гордость и уважение к труду своих родителей);</a:t>
            </a:r>
          </a:p>
          <a:p>
            <a:r>
              <a:rPr lang="ru-RU" dirty="0"/>
              <a:t>-  Расширить представления о разных видах труда, о структуре трудового процесса (цель, мотив, материал, инструменты, набор трудовых действий, результат);</a:t>
            </a:r>
          </a:p>
          <a:p>
            <a:r>
              <a:rPr lang="ru-RU" dirty="0"/>
              <a:t>-  Воспитывать осознанное отношение к ценности труда взрослых;</a:t>
            </a:r>
          </a:p>
          <a:p>
            <a:r>
              <a:rPr lang="ru-RU" dirty="0"/>
              <a:t>-  Пробуждать любознательность и интерес к деятельности взрослых;</a:t>
            </a:r>
          </a:p>
          <a:p>
            <a:r>
              <a:rPr lang="ru-RU" dirty="0"/>
              <a:t>  Обогащать словарь детей за счет специальных терминов, характерных для той или иной профессии;</a:t>
            </a:r>
          </a:p>
          <a:p>
            <a:r>
              <a:rPr lang="ru-RU" dirty="0"/>
              <a:t>- Учить отображать представления о трудовых процессах взрослых в сюжетно-ролевых играх, передавая в игре отношение взрослых к работе;</a:t>
            </a:r>
          </a:p>
          <a:p>
            <a:r>
              <a:rPr lang="ru-RU" dirty="0"/>
              <a:t>- Побуждать детей задуматься о выборе будущей профессии.</a:t>
            </a:r>
          </a:p>
          <a:p>
            <a:r>
              <a:rPr lang="ru-RU" b="1" i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214290"/>
            <a:ext cx="8501122" cy="5957910"/>
          </a:xfrm>
        </p:spPr>
        <p:txBody>
          <a:bodyPr/>
          <a:lstStyle/>
          <a:p>
            <a:r>
              <a:rPr lang="ru-RU" b="1" i="1" u="sng" dirty="0"/>
              <a:t>Для педагогов</a:t>
            </a:r>
            <a:endParaRPr lang="ru-RU" dirty="0"/>
          </a:p>
          <a:p>
            <a:r>
              <a:rPr lang="ru-RU" dirty="0"/>
              <a:t>- Создать информационную базу: создание презентаций о разнообразных профессиях, изготовление книги детских рассказов о профессиях;</a:t>
            </a:r>
          </a:p>
          <a:p>
            <a:r>
              <a:rPr lang="ru-RU" dirty="0"/>
              <a:t>- Подбор художественных произведений по теме проекта;</a:t>
            </a:r>
          </a:p>
          <a:p>
            <a:r>
              <a:rPr lang="ru-RU" dirty="0"/>
              <a:t>- Подбор </a:t>
            </a:r>
            <a:r>
              <a:rPr lang="ru-RU" dirty="0" err="1"/>
              <a:t>дидиктических</a:t>
            </a:r>
            <a:r>
              <a:rPr lang="ru-RU" dirty="0"/>
              <a:t> и настольно-печатных игр, иллюстраций по теме проекта;</a:t>
            </a:r>
          </a:p>
          <a:p>
            <a:r>
              <a:rPr lang="ru-RU" dirty="0"/>
              <a:t>- Создать условия для активной, самостоятельной и совместно со взрослым, творческой, игровой деятельности детей дошкольного возраста через сюжетно-ролевые игры;</a:t>
            </a:r>
          </a:p>
          <a:p>
            <a:r>
              <a:rPr lang="ru-RU" dirty="0"/>
              <a:t>- Обогатить предметно-развивающую  среду по теме проекта;</a:t>
            </a:r>
          </a:p>
          <a:p>
            <a:r>
              <a:rPr lang="ru-RU" dirty="0"/>
              <a:t>-  Обеспечить реализацию воспитательных, развивающих и обучающих задач через освоение детьми образовательных областей;</a:t>
            </a:r>
          </a:p>
          <a:p>
            <a:r>
              <a:rPr lang="ru-RU" dirty="0"/>
              <a:t>-  Продолжать развивать  связную речь дошкольников;</a:t>
            </a:r>
          </a:p>
          <a:p>
            <a:r>
              <a:rPr lang="ru-RU" dirty="0"/>
              <a:t>- Развивать  интерес у детей и родителей к проектной деятельности.</a:t>
            </a:r>
          </a:p>
          <a:p>
            <a:r>
              <a:rPr lang="ru-RU" b="1" i="1" dirty="0"/>
              <a:t> </a:t>
            </a:r>
            <a:endParaRPr lang="ru-RU" dirty="0"/>
          </a:p>
          <a:p>
            <a:r>
              <a:rPr lang="ru-RU" b="1" i="1" dirty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285728"/>
            <a:ext cx="8286808" cy="6143668"/>
          </a:xfrm>
        </p:spPr>
        <p:txBody>
          <a:bodyPr>
            <a:normAutofit lnSpcReduction="10000"/>
          </a:bodyPr>
          <a:lstStyle/>
          <a:p>
            <a:r>
              <a:rPr lang="ru-RU" b="1" i="1" u="sng" dirty="0"/>
              <a:t>Для родителей</a:t>
            </a:r>
            <a:endParaRPr lang="ru-RU" dirty="0"/>
          </a:p>
          <a:p>
            <a:r>
              <a:rPr lang="ru-RU" dirty="0"/>
              <a:t>- Включаться в совместную деятельность с детьми при создании продуктов проектной деятельности;</a:t>
            </a:r>
          </a:p>
          <a:p>
            <a:r>
              <a:rPr lang="ru-RU" dirty="0"/>
              <a:t>- Стимулировать творческую и познавательную активность детей;</a:t>
            </a:r>
          </a:p>
          <a:p>
            <a:r>
              <a:rPr lang="ru-RU" dirty="0"/>
              <a:t>- Провести беседу – рассказ о своей профессии.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I этап – подготовительный.</a:t>
            </a:r>
            <a:endParaRPr lang="ru-RU" dirty="0"/>
          </a:p>
          <a:p>
            <a:pPr lvl="0"/>
            <a:r>
              <a:rPr lang="ru-RU" dirty="0"/>
              <a:t>Обоснование актуальности темы, мотивация её выбора.</a:t>
            </a:r>
          </a:p>
          <a:p>
            <a:pPr lvl="0"/>
            <a:r>
              <a:rPr lang="ru-RU" dirty="0"/>
              <a:t>Формулирование цели и задач проекта.    </a:t>
            </a:r>
          </a:p>
          <a:p>
            <a:pPr lvl="0"/>
            <a:r>
              <a:rPr lang="ru-RU" dirty="0"/>
              <a:t>Подбор методической, справочной, энциклопедической и художественной литературы по тематике проекта.    </a:t>
            </a:r>
          </a:p>
          <a:p>
            <a:pPr lvl="0"/>
            <a:r>
              <a:rPr lang="ru-RU" dirty="0"/>
              <a:t>Подбор необходимого оборудования и пособий для практического обогащения проекта.</a:t>
            </a:r>
          </a:p>
          <a:p>
            <a:r>
              <a:rPr lang="ru-RU" b="1" dirty="0"/>
              <a:t>II этап – содержательно - практический.</a:t>
            </a:r>
            <a:endParaRPr lang="ru-RU" dirty="0"/>
          </a:p>
          <a:p>
            <a:pPr lvl="0"/>
            <a:r>
              <a:rPr lang="ru-RU" dirty="0"/>
              <a:t>Проведение бесед по теме «Все профессии нужны, все профессии важны», «Есть много профессий хороших и нужных», «Профессиональные праздники», «Профессии моих родителей», «Кем ты будешь, когда ты станешь взрослым», «О мужестве и храбрости»;</a:t>
            </a:r>
          </a:p>
          <a:p>
            <a:pPr lvl="0"/>
            <a:r>
              <a:rPr lang="ru-RU" dirty="0"/>
              <a:t>Рассматривание книг, журналов;</a:t>
            </a:r>
          </a:p>
          <a:p>
            <a:pPr lvl="0"/>
            <a:r>
              <a:rPr lang="ru-RU" dirty="0"/>
              <a:t>Рассматривание иллюстраций по теме;</a:t>
            </a:r>
          </a:p>
          <a:p>
            <a:pPr lvl="0"/>
            <a:r>
              <a:rPr lang="ru-RU" dirty="0"/>
              <a:t>Загадывание загадок, заучивание пословиц и поговорок о профессиях</a:t>
            </a:r>
          </a:p>
          <a:p>
            <a:pPr lvl="0"/>
            <a:r>
              <a:rPr lang="ru-RU" dirty="0"/>
              <a:t>Чтение художественной литературы: Дж. </a:t>
            </a:r>
            <a:r>
              <a:rPr lang="ru-RU" dirty="0" err="1"/>
              <a:t>Родари</a:t>
            </a:r>
            <a:r>
              <a:rPr lang="ru-RU" dirty="0"/>
              <a:t> «Чем пахнут ремесла», М. Манаковой « Моя первая книга о профессиях», Б. Житков «Что я видел? » и др.</a:t>
            </a:r>
          </a:p>
          <a:p>
            <a:pPr lvl="0"/>
            <a:r>
              <a:rPr lang="ru-RU" dirty="0"/>
              <a:t>Организация совместно с воспитателем сюжетно – ролевых игр: «Парикмахерская», «Поликлиника», «Магазин» и др.</a:t>
            </a:r>
          </a:p>
          <a:p>
            <a:pPr lvl="0"/>
            <a:r>
              <a:rPr lang="ru-RU" dirty="0"/>
              <a:t>Совместная работа родителей и детей: нарисовать рисунок на тему «Кем я мечтаю стать, когда вырасту…»;</a:t>
            </a:r>
          </a:p>
          <a:p>
            <a:pPr lvl="0"/>
            <a:r>
              <a:rPr lang="ru-RU" dirty="0"/>
              <a:t>Дидактическая игра «Найди предмет по описанию», «Что лишнее»;</a:t>
            </a:r>
          </a:p>
          <a:p>
            <a:pPr lvl="0"/>
            <a:r>
              <a:rPr lang="ru-RU" dirty="0"/>
              <a:t>Оформление книги рассказов «Профессии моих родителей».</a:t>
            </a:r>
          </a:p>
          <a:p>
            <a:r>
              <a:rPr lang="ru-RU" dirty="0"/>
              <a:t> </a:t>
            </a:r>
          </a:p>
          <a:p>
            <a:r>
              <a:rPr lang="ru-RU" b="1" i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500042"/>
            <a:ext cx="8358246" cy="5672158"/>
          </a:xfrm>
        </p:spPr>
        <p:txBody>
          <a:bodyPr/>
          <a:lstStyle/>
          <a:p>
            <a:r>
              <a:rPr lang="en-US" b="1" dirty="0"/>
              <a:t>III</a:t>
            </a:r>
            <a:r>
              <a:rPr lang="ru-RU" b="1" dirty="0"/>
              <a:t> этап</a:t>
            </a:r>
            <a:r>
              <a:rPr lang="en-US" b="1" dirty="0"/>
              <a:t> – </a:t>
            </a:r>
            <a:r>
              <a:rPr lang="ru-RU" b="1" dirty="0"/>
              <a:t>Итоговый</a:t>
            </a:r>
            <a:endParaRPr lang="ru-RU" dirty="0"/>
          </a:p>
          <a:p>
            <a:pPr lvl="0"/>
            <a:r>
              <a:rPr lang="ru-RU" dirty="0"/>
              <a:t>Проведение викторины «Путешествие в страну профессий»  </a:t>
            </a:r>
          </a:p>
          <a:p>
            <a:pPr lvl="0"/>
            <a:r>
              <a:rPr lang="ru-RU" dirty="0"/>
              <a:t>Презентация проекта «Мир профессий глазами ребенка»</a:t>
            </a:r>
          </a:p>
          <a:p>
            <a:pPr lvl="0"/>
            <a:r>
              <a:rPr lang="ru-RU" dirty="0"/>
              <a:t>Выставка рисунков «Кем я мечтаю стать, когда вырасту…».</a:t>
            </a:r>
          </a:p>
          <a:p>
            <a:pPr lvl="0"/>
            <a:r>
              <a:rPr lang="ru-RU" dirty="0"/>
              <a:t>Изготовление книги рассказов «Кем работают мои родители» </a:t>
            </a:r>
          </a:p>
          <a:p>
            <a:r>
              <a:rPr lang="ru-RU" b="1" i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57167"/>
            <a:ext cx="7177110" cy="500066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Альбом « Кем работают мои родители»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b="1" dirty="0"/>
          </a:p>
        </p:txBody>
      </p:sp>
      <p:pic>
        <p:nvPicPr>
          <p:cNvPr id="5" name="Рисунок 4" descr="IMG_305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>
          <a:xfrm>
            <a:off x="2500298" y="901322"/>
            <a:ext cx="3434952" cy="2777477"/>
          </a:xfrm>
        </p:spPr>
      </p:pic>
      <p:pic>
        <p:nvPicPr>
          <p:cNvPr id="7" name="Рисунок 6" descr="IMG_30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786190"/>
            <a:ext cx="3714776" cy="2714644"/>
          </a:xfrm>
          <a:prstGeom prst="rect">
            <a:avLst/>
          </a:prstGeom>
        </p:spPr>
      </p:pic>
      <p:pic>
        <p:nvPicPr>
          <p:cNvPr id="8" name="Рисунок 7" descr="IMG_30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3857628"/>
            <a:ext cx="3643338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4291"/>
            <a:ext cx="8105804" cy="642942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Альбом «Моя будущая профессия»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311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60" r="5960"/>
          <a:stretch>
            <a:fillRect/>
          </a:stretch>
        </p:blipFill>
        <p:spPr>
          <a:xfrm>
            <a:off x="2714612" y="857232"/>
            <a:ext cx="4000528" cy="2946124"/>
          </a:xfrm>
        </p:spPr>
      </p:pic>
      <p:pic>
        <p:nvPicPr>
          <p:cNvPr id="6" name="Рисунок 5" descr="BBJN38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88577">
            <a:off x="500034" y="2714620"/>
            <a:ext cx="2286016" cy="3579838"/>
          </a:xfrm>
          <a:prstGeom prst="rect">
            <a:avLst/>
          </a:prstGeom>
        </p:spPr>
      </p:pic>
      <p:pic>
        <p:nvPicPr>
          <p:cNvPr id="7" name="Рисунок 6" descr="VWSC850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77243">
            <a:off x="6357563" y="2721198"/>
            <a:ext cx="2187775" cy="388937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INFH367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2857506" cy="4937135"/>
          </a:xfrm>
          <a:prstGeom prst="rect">
            <a:avLst/>
          </a:prstGeom>
        </p:spPr>
      </p:pic>
      <p:pic>
        <p:nvPicPr>
          <p:cNvPr id="9" name="Рисунок 8" descr="KBTL19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659062" y="-372838"/>
            <a:ext cx="2611944" cy="4643456"/>
          </a:xfrm>
          <a:prstGeom prst="rect">
            <a:avLst/>
          </a:prstGeom>
        </p:spPr>
      </p:pic>
      <p:pic>
        <p:nvPicPr>
          <p:cNvPr id="10" name="Рисунок 9" descr="CGKH495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674694" y="2460084"/>
            <a:ext cx="2652136" cy="4714909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157</TotalTime>
  <Words>621</Words>
  <Application>Microsoft Office PowerPoint</Application>
  <PresentationFormat>Экран (4:3)</PresentationFormat>
  <Paragraphs>60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Constantia</vt:lpstr>
      <vt:lpstr>Times New Roman</vt:lpstr>
      <vt:lpstr>Wingdings 2</vt:lpstr>
      <vt:lpstr>Поток</vt:lpstr>
      <vt:lpstr>Проект: «Мир профессий - глазами ребенка» </vt:lpstr>
      <vt:lpstr>Презентация PowerPoint</vt:lpstr>
      <vt:lpstr>Презентация PowerPoint</vt:lpstr>
      <vt:lpstr>Презентация PowerPoint</vt:lpstr>
      <vt:lpstr>Презентация PowerPoint</vt:lpstr>
      <vt:lpstr>Альбом « Кем работают мои родители»</vt:lpstr>
      <vt:lpstr>Альбом «Моя будущая профессия»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НЕДЕЛИ ЗДОРОВЬЯ ДЛЯ ДЕТЕЙ СРЕДНЕЙ ГРУППЫ   НА ТЕМУ: «РАСТИ ЗДОРОВЫМ МАЛЫШ!»</dc:title>
  <dc:creator>Эд</dc:creator>
  <cp:lastModifiedBy>Людмила Никифорова</cp:lastModifiedBy>
  <cp:revision>20</cp:revision>
  <dcterms:created xsi:type="dcterms:W3CDTF">2020-12-15T01:09:42Z</dcterms:created>
  <dcterms:modified xsi:type="dcterms:W3CDTF">2024-05-07T04:37:02Z</dcterms:modified>
</cp:coreProperties>
</file>