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8" r:id="rId8"/>
    <p:sldId id="263" r:id="rId9"/>
    <p:sldId id="264" r:id="rId10"/>
    <p:sldId id="265" r:id="rId11"/>
    <p:sldId id="267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58065" autoAdjust="0"/>
  </p:normalViewPr>
  <p:slideViewPr>
    <p:cSldViewPr>
      <p:cViewPr varScale="1">
        <p:scale>
          <a:sx n="63" d="100"/>
          <a:sy n="63" d="100"/>
        </p:scale>
        <p:origin x="13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Users\nata\Desktop\detia-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895600"/>
            <a:ext cx="3505200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1143000"/>
            <a:ext cx="655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 ребенок</a:t>
            </a:r>
          </a:p>
          <a:p>
            <a:pPr algn="ctr"/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Я имею право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867400" y="16002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3810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 на игры</a:t>
            </a:r>
          </a:p>
        </p:txBody>
      </p:sp>
      <p:pic>
        <p:nvPicPr>
          <p:cNvPr id="11266" name="Picture 2" descr="C:\Users\nata\Desktop\maxresdefault (2).jpg"/>
          <p:cNvPicPr>
            <a:picLocks noChangeAspect="1" noChangeArrowheads="1"/>
          </p:cNvPicPr>
          <p:nvPr/>
        </p:nvPicPr>
        <p:blipFill>
          <a:blip r:embed="rId3" cstate="print"/>
          <a:srcRect l="4444" r="20000"/>
          <a:stretch>
            <a:fillRect/>
          </a:stretch>
        </p:blipFill>
        <p:spPr bwMode="auto">
          <a:xfrm>
            <a:off x="1219200" y="1295400"/>
            <a:ext cx="6705600" cy="499222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19200" y="3810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 ребенок я имею право на: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1524000"/>
            <a:ext cx="3733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на жизнь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1524000"/>
            <a:ext cx="3733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на имя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22098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Каждый имеет право на неприкосновенность жилища.</a:t>
            </a: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3352800"/>
            <a:ext cx="4343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на обучение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3352800"/>
            <a:ext cx="4419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иметь семью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4267200"/>
            <a:ext cx="8077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не разлучаться с родителями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00" y="5181600"/>
            <a:ext cx="495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 на игры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0" name="Picture 2" descr="C:\Users\nata\Desktop\plychem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905000"/>
            <a:ext cx="3395662" cy="446552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914400" y="609600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43000" y="22860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Законодательные акты, защищающие права детей РФ</a:t>
            </a:r>
          </a:p>
        </p:txBody>
      </p:sp>
      <p:pic>
        <p:nvPicPr>
          <p:cNvPr id="3075" name="Picture 3" descr="C:\Users\nata\Desktop\c6cb9793c45f8225287e7431681740f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2682955" cy="43434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3076" name="Picture 4" descr="C:\Users\nata\Desktop\b97377_523a6bd056b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057400"/>
            <a:ext cx="2734789" cy="414629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7" name="Picture 5" descr="C:\Users\nata\Desktop\10139539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2819400"/>
            <a:ext cx="2514600" cy="375780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28800" y="3810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на жизнь</a:t>
            </a:r>
          </a:p>
        </p:txBody>
      </p:sp>
      <p:pic>
        <p:nvPicPr>
          <p:cNvPr id="4098" name="Picture 2" descr="C:\Users\nata\Desktop\maxresdefault.jpg"/>
          <p:cNvPicPr>
            <a:picLocks noChangeAspect="1" noChangeArrowheads="1"/>
          </p:cNvPicPr>
          <p:nvPr/>
        </p:nvPicPr>
        <p:blipFill>
          <a:blip r:embed="rId3" cstate="print"/>
          <a:srcRect l="18812" r="4950"/>
          <a:stretch>
            <a:fillRect/>
          </a:stretch>
        </p:blipFill>
        <p:spPr bwMode="auto">
          <a:xfrm>
            <a:off x="228600" y="1447800"/>
            <a:ext cx="5715000" cy="5029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096000" y="1447800"/>
            <a:ext cx="2819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Главное право каждого человека – право на жизнь. И маленький человек – ребенок – тоже имеет право жить. Каждая страна, говорится в Конвенции, должна заботится о новорожденных, помогать их мамам, строить больницы и поликлиники, где врачи спасут, вылечат маленького, если он заболеет.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C:\Users\nata\Desktop\0123b46d-f42e-4574-a1ab-7a2a64ceebf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3943350" cy="52578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524000" y="228600"/>
            <a:ext cx="533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на жизнь</a:t>
            </a:r>
          </a:p>
          <a:p>
            <a:pPr algn="ctr"/>
            <a:endParaRPr lang="ru-RU" dirty="0"/>
          </a:p>
        </p:txBody>
      </p:sp>
      <p:pic>
        <p:nvPicPr>
          <p:cNvPr id="5123" name="Picture 3" descr="C:\Users\nata\Desktop\kisspng-red-fox-cartoon-clip-art-fox-5ab3c26b68e912.935622701521730155429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3886200"/>
            <a:ext cx="1981200" cy="2731655"/>
          </a:xfrm>
          <a:prstGeom prst="rect">
            <a:avLst/>
          </a:prstGeom>
          <a:noFill/>
        </p:spPr>
      </p:pic>
      <p:pic>
        <p:nvPicPr>
          <p:cNvPr id="5124" name="Picture 4" descr="C:\Users\nata\Desktop\5-4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0" t="13711" r="15000" b="15773"/>
          <a:stretch>
            <a:fillRect/>
          </a:stretch>
        </p:blipFill>
        <p:spPr bwMode="auto">
          <a:xfrm>
            <a:off x="6400800" y="762000"/>
            <a:ext cx="22098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19200" y="304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на имя</a:t>
            </a:r>
          </a:p>
        </p:txBody>
      </p:sp>
      <p:pic>
        <p:nvPicPr>
          <p:cNvPr id="6146" name="Picture 2" descr="C:\Users\nata\Desktop\0019-027-.jpg"/>
          <p:cNvPicPr>
            <a:picLocks noChangeAspect="1" noChangeArrowheads="1"/>
          </p:cNvPicPr>
          <p:nvPr/>
        </p:nvPicPr>
        <p:blipFill>
          <a:blip r:embed="rId3" cstate="print"/>
          <a:srcRect l="25862" r="6897"/>
          <a:stretch>
            <a:fillRect/>
          </a:stretch>
        </p:blipFill>
        <p:spPr bwMode="auto">
          <a:xfrm>
            <a:off x="685800" y="1371600"/>
            <a:ext cx="3886200" cy="436671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 descr="C:\Users\nata\Desktop\urx37tqkz2pm-papa-karl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914400"/>
            <a:ext cx="1809750" cy="2413000"/>
          </a:xfrm>
          <a:prstGeom prst="rect">
            <a:avLst/>
          </a:prstGeom>
          <a:noFill/>
        </p:spPr>
      </p:pic>
      <p:pic>
        <p:nvPicPr>
          <p:cNvPr id="6148" name="Picture 4" descr="C:\Users\nata\Desktop\44f796062c0a7bff89bb30e35020a44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3505200"/>
            <a:ext cx="1829544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0" name="Picture 2" descr="C:\Users\nata\Desktop\maxresdefault.jpg"/>
          <p:cNvPicPr>
            <a:picLocks noChangeAspect="1" noChangeArrowheads="1"/>
          </p:cNvPicPr>
          <p:nvPr/>
        </p:nvPicPr>
        <p:blipFill>
          <a:blip r:embed="rId3" cstate="print"/>
          <a:srcRect l="11702" r="11702"/>
          <a:stretch>
            <a:fillRect/>
          </a:stretch>
        </p:blipFill>
        <p:spPr bwMode="auto">
          <a:xfrm>
            <a:off x="5105400" y="3823180"/>
            <a:ext cx="4038600" cy="30348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7171" name="Picture 3" descr="C:\Users\nata\Desktop\4d7330de7665ad2fa3244625dfc6d8f49a5873c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066800"/>
            <a:ext cx="4495800" cy="308448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7172" name="Picture 4" descr="C:\Users\nata\Desktop\2337525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4191000"/>
            <a:ext cx="1893524" cy="2857500"/>
          </a:xfrm>
          <a:prstGeom prst="rect">
            <a:avLst/>
          </a:prstGeom>
          <a:noFill/>
        </p:spPr>
      </p:pic>
      <p:pic>
        <p:nvPicPr>
          <p:cNvPr id="7173" name="Picture 5" descr="C:\Users\nata\Desktop\orig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1371600"/>
            <a:ext cx="2438400" cy="194974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66800" y="2286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Каждый имеет право на неприкосновенность жилища.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371600" y="2286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на обучение</a:t>
            </a:r>
          </a:p>
        </p:txBody>
      </p:sp>
      <p:pic>
        <p:nvPicPr>
          <p:cNvPr id="10242" name="Picture 2" descr="C:\Users\nata\Desktop\qdgh4e30obm_2_1200x720.jpg"/>
          <p:cNvPicPr>
            <a:picLocks noChangeAspect="1" noChangeArrowheads="1"/>
          </p:cNvPicPr>
          <p:nvPr/>
        </p:nvPicPr>
        <p:blipFill>
          <a:blip r:embed="rId3" cstate="print"/>
          <a:srcRect l="10417" r="10417"/>
          <a:stretch>
            <a:fillRect/>
          </a:stretch>
        </p:blipFill>
        <p:spPr bwMode="auto">
          <a:xfrm>
            <a:off x="0" y="914400"/>
            <a:ext cx="4826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C:\Users\nata\Desktop\maxresdefault (1).jpg"/>
          <p:cNvPicPr>
            <a:picLocks noChangeAspect="1" noChangeArrowheads="1"/>
          </p:cNvPicPr>
          <p:nvPr/>
        </p:nvPicPr>
        <p:blipFill>
          <a:blip r:embed="rId4" cstate="print"/>
          <a:srcRect r="24000"/>
          <a:stretch>
            <a:fillRect/>
          </a:stretch>
        </p:blipFill>
        <p:spPr bwMode="auto">
          <a:xfrm>
            <a:off x="4572000" y="3429000"/>
            <a:ext cx="4343400" cy="3214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828800" y="152400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иметь семью</a:t>
            </a:r>
          </a:p>
          <a:p>
            <a:endParaRPr lang="ru-RU" dirty="0"/>
          </a:p>
        </p:txBody>
      </p:sp>
      <p:pic>
        <p:nvPicPr>
          <p:cNvPr id="8194" name="Picture 2" descr="C:\Users\nata\Desktop\29372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0"/>
            <a:ext cx="5791200" cy="5791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72200" y="838200"/>
            <a:ext cx="2971800" cy="6338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Любовь и понимание со стороны родителей и других членов семьи способствуют тому, что у малыша укрепляется уверенность в себе, умение высказывать и отстаивать свою позицию без боязни ошибиться, задавать вопросы взрослым и т. д. – то есть только в атмосфере любви и понимания идет интенсивное гармоничное развитие ребенка, способного стать в будущем творческой самостоятельной личностью.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Каждый ребёнок имеет право на дом, семью, на любовь и понимание.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ta\Desktop\fon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38200" y="2286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 не разлучаться с родителями</a:t>
            </a:r>
          </a:p>
        </p:txBody>
      </p:sp>
      <p:pic>
        <p:nvPicPr>
          <p:cNvPr id="9218" name="Picture 2" descr="C:\Users\nata\Desktop\32bc60260e2f83ef6481523c547179e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42950"/>
            <a:ext cx="5638800" cy="61150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1143000"/>
            <a:ext cx="29718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имеют право жить со своими родителями, и никому не позволено их разлучать. Бывает, что детей приходится спасать от землетрясения, наводнения, от войны. Из опасного места их увозят далеко, иногда даже в другие страны. Но потом эти страны должны помочь родителям и детям отыскать друг друга. Если дети едут к родителям, государства должны пропустить их через свои границы.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278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</dc:creator>
  <cp:lastModifiedBy>Людмила Никифорова</cp:lastModifiedBy>
  <cp:revision>4</cp:revision>
  <dcterms:created xsi:type="dcterms:W3CDTF">2019-12-02T16:05:12Z</dcterms:created>
  <dcterms:modified xsi:type="dcterms:W3CDTF">2024-05-07T06:15:53Z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2893470</vt:lpwstr>
  </property>
  <property fmtid="{D5CDD505-2E9C-101B-9397-08002B2CF9AE}" pid="3" name="NXPowerLiteSettings">
    <vt:lpwstr>C700052003A000</vt:lpwstr>
  </property>
  <property fmtid="{D5CDD505-2E9C-101B-9397-08002B2CF9AE}" pid="4" name="NXPowerLiteVersion">
    <vt:lpwstr>D8.0.4</vt:lpwstr>
  </property>
</Properties>
</file>