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63" r:id="rId5"/>
    <p:sldId id="260" r:id="rId6"/>
    <p:sldId id="261" r:id="rId7"/>
    <p:sldId id="262" r:id="rId8"/>
    <p:sldId id="267" r:id="rId9"/>
    <p:sldId id="264" r:id="rId10"/>
    <p:sldId id="265" r:id="rId11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234" y="-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2F6FBC0-31DC-4D32-B67B-76B181ED6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194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41845819-56B3-4870-BE42-9E9032CC3825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/>
            <a:fld id="{1D5CD777-DB68-49B4-A18A-9483858F643E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CF567-6F13-44E7-9125-AE6701101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19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2F594-A70B-45FD-A815-F25E5C4D4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77E77-FF5E-48EA-921C-D3398A225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90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F8F57-71FB-40FB-8926-36380EEE9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464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53863-F6F6-450B-B6C0-1500779D9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69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03238" y="301625"/>
            <a:ext cx="9069387" cy="6454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2FE00-627D-4C70-8136-03471C773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15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A2891-BB05-4078-A39F-E70C8F0D6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3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08502-575C-4B48-A15A-EB579C392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4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63D82-339A-4211-8FB5-2C61CDCD5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38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E50D3-E675-4A5C-9C7D-DB0FD0310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D77F2-33C5-4FF8-B205-F8E678FCA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28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EDD78-7F6B-4B35-9A10-75DEEA7BE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1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4A194-1556-42F6-A4AC-B39156A42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3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0FC2D-B9AC-44BD-807D-380F2F233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9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F408E83-B4B0-4339-9C72-A5138E3B8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016125" y="2051050"/>
            <a:ext cx="6119813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ВЕСНА</a:t>
            </a: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 rot="371549">
            <a:off x="2303463" y="3203575"/>
            <a:ext cx="5689600" cy="39417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такая прекрасная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и такая опасная</a:t>
            </a:r>
          </a:p>
        </p:txBody>
      </p:sp>
      <p:pic>
        <p:nvPicPr>
          <p:cNvPr id="2052" name="Picture 4" descr="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5651500"/>
            <a:ext cx="1905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0363" y="250825"/>
            <a:ext cx="9069387" cy="1260475"/>
          </a:xfrm>
        </p:spPr>
        <p:txBody>
          <a:bodyPr/>
          <a:lstStyle/>
          <a:p>
            <a:pPr eaLnBrk="1"/>
            <a: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  <a:t>ВЕЛОСИПЕД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0363" y="1474788"/>
            <a:ext cx="4248150" cy="4987925"/>
          </a:xfrm>
        </p:spPr>
        <p:txBody>
          <a:bodyPr/>
          <a:lstStyle/>
          <a:p>
            <a:pPr marL="0" indent="0" algn="ctr" eaLnBrk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Велосипед не игрушка, а средство передвижения. Ездить на велосипеде по проезжей части можно только с 14 лет</a:t>
            </a:r>
          </a:p>
          <a:p>
            <a:pPr marL="0" indent="0" algn="ctr" eaLnBrk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 А пока вы маленькие, кататься можно только во дворе на площадке и там, где нет движения транспорта </a:t>
            </a:r>
          </a:p>
        </p:txBody>
      </p:sp>
      <p:pic>
        <p:nvPicPr>
          <p:cNvPr id="11268" name="Picture 7" descr="https://vseodetyah.com/editorfiles/Semya-kataetsya-na-velosipedah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2339975"/>
            <a:ext cx="4967288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47813"/>
            <a:ext cx="4465638" cy="1260475"/>
          </a:xfrm>
        </p:spPr>
        <p:txBody>
          <a:bodyPr/>
          <a:lstStyle/>
          <a:p>
            <a:pPr eaLnBrk="1"/>
            <a:r>
              <a:rPr lang="ru-RU" sz="5400" b="1" smtClean="0">
                <a:solidFill>
                  <a:schemeClr val="accent2"/>
                </a:solidFill>
                <a:latin typeface="Arial Black" pitchFamily="34" charset="0"/>
              </a:rPr>
              <a:t>ВЕСНА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68425" y="3995738"/>
            <a:ext cx="8424863" cy="5184775"/>
          </a:xfrm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Наступила весна. На улице стало тепло, после суровой и холодной зимы хочется больше времени проводить на свежем воздухе. </a:t>
            </a:r>
          </a:p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Но на улице нас подстерегает множество опасностей. Чтобы избежать беды мы сегодня рассмотрим, как предотвратить несчастье</a:t>
            </a:r>
          </a:p>
        </p:txBody>
      </p:sp>
      <p:pic>
        <p:nvPicPr>
          <p:cNvPr id="3076" name="Picture 6" descr="http://img0.liveinternet.ru/images/attach/c/2/72/436/72436060_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3" y="395288"/>
            <a:ext cx="53768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  <a:t>ТОНКИЙ ЛЁД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Яркое солнышко согрело лёд и сделало его очень тонким. Нельзя выходить на лёд, кататься на коньках, рыбачить на льду, нельзя переходить реку по плывущим льдинам.</a:t>
            </a:r>
          </a:p>
        </p:txBody>
      </p:sp>
      <p:pic>
        <p:nvPicPr>
          <p:cNvPr id="4100" name="Picture 5" descr="S6000813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0313" y="1403350"/>
            <a:ext cx="4746625" cy="3560763"/>
          </a:xfrm>
        </p:spPr>
      </p:pic>
      <p:pic>
        <p:nvPicPr>
          <p:cNvPr id="4101" name="Picture 6" descr="stixi-dlya-detej-bezopasnost-na-ldu-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5003800"/>
            <a:ext cx="154940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7" descr="stixi-dlya-detej-bezopasnost-na-ldu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5003800"/>
            <a:ext cx="316865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016125" y="1474788"/>
            <a:ext cx="9069388" cy="1260475"/>
          </a:xfrm>
        </p:spPr>
        <p:txBody>
          <a:bodyPr/>
          <a:lstStyle/>
          <a:p>
            <a:pPr eaLnBrk="1"/>
            <a:r>
              <a:rPr lang="ru-RU" sz="5400" b="1" smtClean="0">
                <a:solidFill>
                  <a:schemeClr val="accent2"/>
                </a:solidFill>
                <a:latin typeface="Arial Black" pitchFamily="34" charset="0"/>
              </a:rPr>
              <a:t>СОСУЛЬКИ 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079500" y="4140200"/>
            <a:ext cx="8713788" cy="5353050"/>
          </a:xfrm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Тает снег на крышах домов, образуются огромные ледяные сосульки. Нельзя приближаться близко к таким местам, в любую минуту сосулька может упасть прямо на вас. Дома нужно попросить родителей, чтобы они убрали сосульки у входа, иначе придёт беда</a:t>
            </a:r>
          </a:p>
        </p:txBody>
      </p:sp>
      <p:pic>
        <p:nvPicPr>
          <p:cNvPr id="5124" name="Picture 6" descr="http://tosh24.my1.ru/_nw/11/216004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95850" y="323850"/>
            <a:ext cx="4800600" cy="360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250825"/>
            <a:ext cx="9069388" cy="1260475"/>
          </a:xfrm>
        </p:spPr>
        <p:txBody>
          <a:bodyPr/>
          <a:lstStyle/>
          <a:p>
            <a:pPr eaLnBrk="1"/>
            <a:r>
              <a:rPr lang="ru-RU" sz="5400" b="1" smtClean="0">
                <a:solidFill>
                  <a:schemeClr val="accent2"/>
                </a:solidFill>
                <a:latin typeface="Arial Black" pitchFamily="34" charset="0"/>
              </a:rPr>
              <a:t>ПОЛОВОДЬЕ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792163" y="1403350"/>
            <a:ext cx="4459287" cy="5761038"/>
          </a:xfrm>
        </p:spPr>
        <p:txBody>
          <a:bodyPr/>
          <a:lstStyle/>
          <a:p>
            <a:pPr marL="0" indent="0" algn="ctr" eaLnBrk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Весной начинает таять снег и уровень воды в реках и её протоках резко повышается. Нельзя пытаться перебродить через воду, нельзя плавать одним без взрослых на лодке или самодельных плотах, нельзя близко приближаться к берегу</a:t>
            </a:r>
          </a:p>
        </p:txBody>
      </p:sp>
      <p:pic>
        <p:nvPicPr>
          <p:cNvPr id="6148" name="Picture 6" descr="S60014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6575" y="1619250"/>
            <a:ext cx="3960813" cy="5280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-1800225" y="323850"/>
            <a:ext cx="8929688" cy="1101725"/>
          </a:xfrm>
        </p:spPr>
        <p:txBody>
          <a:bodyPr/>
          <a:lstStyle/>
          <a:p>
            <a:pPr eaLnBrk="1"/>
            <a:r>
              <a:rPr lang="ru-RU" sz="5400" b="1" smtClean="0">
                <a:solidFill>
                  <a:schemeClr val="accent2"/>
                </a:solidFill>
                <a:latin typeface="Arial Black" pitchFamily="34" charset="0"/>
              </a:rPr>
              <a:t>ЛУЖИ 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7338" y="1403350"/>
            <a:ext cx="4608512" cy="5616575"/>
          </a:xfrm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Весной на улицах разливаются огромные лужи. Вода в них очень холодная. Пуская кораблики, кидая камушки, просто играя рядом с водой, можно легко простудиться и заболеть. Лужи – не место для игры.</a:t>
            </a:r>
          </a:p>
        </p:txBody>
      </p:sp>
      <p:pic>
        <p:nvPicPr>
          <p:cNvPr id="7172" name="Picture 6" descr="https://www.fotoprizer.ru/img/140758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611188"/>
            <a:ext cx="4429125" cy="616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592388" y="1692275"/>
            <a:ext cx="9069388" cy="1260475"/>
          </a:xfrm>
        </p:spPr>
        <p:txBody>
          <a:bodyPr/>
          <a:lstStyle/>
          <a:p>
            <a:pPr eaLnBrk="1"/>
            <a:r>
              <a:rPr lang="ru-RU" sz="5400" b="1" smtClean="0">
                <a:solidFill>
                  <a:schemeClr val="accent2"/>
                </a:solidFill>
                <a:latin typeface="Arial Black" pitchFamily="34" charset="0"/>
              </a:rPr>
              <a:t>СОЛНЦЕ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79500" y="4500563"/>
            <a:ext cx="8640763" cy="5616575"/>
          </a:xfrm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smtClean="0">
                <a:latin typeface="Times New Roman" pitchFamily="18" charset="0"/>
              </a:rPr>
              <a:t>Яркое весеннее солнце обманчиво. Во-первых, нельзя выходить на улицу без головного убора – можно получить солнечный удар. Во-вторых, не следует думать, что уже тепло, и выходить легко одетым. Земля ещё недостаточно прогрелась, весенний ветер холодный, можно простудиться и заболеть.</a:t>
            </a:r>
          </a:p>
        </p:txBody>
      </p:sp>
      <p:pic>
        <p:nvPicPr>
          <p:cNvPr id="8196" name="Picture 6" descr="https://cdn.photosight.ru/img/8/70c/6275474_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395288"/>
            <a:ext cx="58308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2089150" y="395288"/>
            <a:ext cx="9069388" cy="1260475"/>
          </a:xfrm>
        </p:spPr>
        <p:txBody>
          <a:bodyPr/>
          <a:lstStyle/>
          <a:p>
            <a:pPr eaLnBrk="1"/>
            <a: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  <a:t>ОГОНЬ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979613"/>
            <a:ext cx="4392613" cy="5832475"/>
          </a:xfrm>
        </p:spPr>
        <p:txBody>
          <a:bodyPr/>
          <a:lstStyle/>
          <a:p>
            <a:pPr marL="0" indent="0" algn="ctr" eaLnBrk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</a:rPr>
              <a:t>Весной люди начинают убирать территорию у домов, жечь костры. Это строго запрещено! Никогда не разводите костры сами и предупредите взрослых, что этого делать нельзя</a:t>
            </a:r>
          </a:p>
        </p:txBody>
      </p:sp>
      <p:pic>
        <p:nvPicPr>
          <p:cNvPr id="9220" name="Picture 6" descr="0011-028-Ne-razzhigaj-kostjor-v-lesu-bez-vzroslykh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1750" y="539750"/>
            <a:ext cx="4387850" cy="2927350"/>
          </a:xfrm>
        </p:spPr>
      </p:pic>
      <p:pic>
        <p:nvPicPr>
          <p:cNvPr id="9221" name="Picture 9" descr="1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1331913"/>
            <a:ext cx="8255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2" descr="https://4.404content.com/1/72/92/1289779768660854269/fullsiz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3851275"/>
            <a:ext cx="482441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936625" y="323850"/>
            <a:ext cx="9069388" cy="1260475"/>
          </a:xfrm>
        </p:spPr>
        <p:txBody>
          <a:bodyPr/>
          <a:lstStyle/>
          <a:p>
            <a:pPr eaLnBrk="1"/>
            <a: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  <a:t>ДОРОГА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7338" y="1692275"/>
            <a:ext cx="4105275" cy="5395913"/>
          </a:xfrm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smtClean="0">
                <a:latin typeface="Times New Roman" pitchFamily="18" charset="0"/>
              </a:rPr>
              <a:t>Весной начинается активное движение транспорта. Нужно быть особенно внимательным при приближении к дороге, соблюдать правила дорожного движения. Играть на проезжей части строго запрещено</a:t>
            </a:r>
          </a:p>
        </p:txBody>
      </p:sp>
      <p:pic>
        <p:nvPicPr>
          <p:cNvPr id="10244" name="Picture 9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0" y="539750"/>
            <a:ext cx="1878013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 descr="https://akademiarechi.ru/wp-content/uploads/2019/11/pdd-v-kartinkah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3203575"/>
            <a:ext cx="5227637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347</Words>
  <Application>Microsoft Office PowerPoint</Application>
  <PresentationFormat>Произвольный</PresentationFormat>
  <Paragraphs>25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Arial Black</vt:lpstr>
      <vt:lpstr>Оформление по умолчанию</vt:lpstr>
      <vt:lpstr>Презентация PowerPoint</vt:lpstr>
      <vt:lpstr>ВЕСНА</vt:lpstr>
      <vt:lpstr>ТОНКИЙ ЛЁД</vt:lpstr>
      <vt:lpstr>СОСУЛЬКИ </vt:lpstr>
      <vt:lpstr>ПОЛОВОДЬЕ</vt:lpstr>
      <vt:lpstr>ЛУЖИ </vt:lpstr>
      <vt:lpstr>СОЛНЦЕ</vt:lpstr>
      <vt:lpstr>ОГОНЬ</vt:lpstr>
      <vt:lpstr>ДОРОГА</vt:lpstr>
      <vt:lpstr>ВЕЛОСИПЕД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Тадер</dc:creator>
  <cp:lastModifiedBy>Admin</cp:lastModifiedBy>
  <cp:revision>44</cp:revision>
  <cp:lastPrinted>1601-01-01T00:00:00Z</cp:lastPrinted>
  <dcterms:created xsi:type="dcterms:W3CDTF">2011-05-04T12:30:36Z</dcterms:created>
  <dcterms:modified xsi:type="dcterms:W3CDTF">2021-03-14T07:11:07Z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650447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