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80" r:id="rId3"/>
    <p:sldId id="279" r:id="rId4"/>
    <p:sldId id="273" r:id="rId5"/>
    <p:sldId id="27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5545" y="2276872"/>
            <a:ext cx="769460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cap="none" spc="0" dirty="0" smtClean="0">
                <a:ln w="11430"/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Урок математики</a:t>
            </a:r>
            <a:endParaRPr lang="ru-RU" sz="8000" cap="none" spc="0" dirty="0">
              <a:ln w="11430"/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403207"/>
              </p:ext>
            </p:extLst>
          </p:nvPr>
        </p:nvGraphicFramePr>
        <p:xfrm>
          <a:off x="899592" y="1268761"/>
          <a:ext cx="7416822" cy="38853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1640"/>
                <a:gridCol w="2713542"/>
                <a:gridCol w="2351640"/>
              </a:tblGrid>
              <a:tr h="7756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Цена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Количество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Стоимость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13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120 руб.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10 шт.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? руб.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756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120 руб.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? шт.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1200 руб.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756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?  руб.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10 шт.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12</a:t>
                      </a:r>
                      <a:r>
                        <a:rPr lang="ru-RU" sz="2400" baseline="0" dirty="0" smtClean="0">
                          <a:effectLst/>
                        </a:rPr>
                        <a:t>00 руб</a:t>
                      </a:r>
                      <a:r>
                        <a:rPr lang="ru-RU" sz="2400" dirty="0" smtClean="0">
                          <a:effectLst/>
                        </a:rPr>
                        <a:t>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75660"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951163" y="3594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33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5936" y="266574"/>
            <a:ext cx="8229600" cy="1143000"/>
          </a:xfrm>
        </p:spPr>
        <p:txBody>
          <a:bodyPr/>
          <a:lstStyle/>
          <a:p>
            <a:endParaRPr lang="ru-RU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503853" y="3037197"/>
            <a:ext cx="8424863" cy="1855788"/>
            <a:chOff x="204" y="2050"/>
            <a:chExt cx="5307" cy="1169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04" y="2206"/>
              <a:ext cx="5307" cy="1013"/>
              <a:chOff x="204" y="2206"/>
              <a:chExt cx="5307" cy="1013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204" y="2206"/>
                <a:ext cx="5307" cy="589"/>
                <a:chOff x="204" y="2205"/>
                <a:chExt cx="5307" cy="589"/>
              </a:xfrm>
            </p:grpSpPr>
            <p:sp>
              <p:nvSpPr>
                <p:cNvPr id="7174" name="Rectangle 6"/>
                <p:cNvSpPr>
                  <a:spLocks noChangeArrowheads="1"/>
                </p:cNvSpPr>
                <p:nvPr/>
              </p:nvSpPr>
              <p:spPr bwMode="auto">
                <a:xfrm>
                  <a:off x="204" y="2205"/>
                  <a:ext cx="5307" cy="91"/>
                </a:xfrm>
                <a:prstGeom prst="rect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178" name="AutoShape 10"/>
                <p:cNvSpPr>
                  <a:spLocks/>
                </p:cNvSpPr>
                <p:nvPr/>
              </p:nvSpPr>
              <p:spPr bwMode="auto">
                <a:xfrm rot="5400000">
                  <a:off x="2609" y="-109"/>
                  <a:ext cx="498" cy="5307"/>
                </a:xfrm>
                <a:prstGeom prst="rightBrace">
                  <a:avLst>
                    <a:gd name="adj1" fmla="val 88805"/>
                    <a:gd name="adj2" fmla="val 50000"/>
                  </a:avLst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179" name="Text Box 11"/>
              <p:cNvSpPr txBox="1">
                <a:spLocks noChangeArrowheads="1"/>
              </p:cNvSpPr>
              <p:nvPr/>
            </p:nvSpPr>
            <p:spPr bwMode="auto">
              <a:xfrm>
                <a:off x="2562" y="2931"/>
                <a:ext cx="10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ru-RU" sz="2400" b="1" dirty="0" smtClean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?  </a:t>
                </a:r>
                <a:r>
                  <a:rPr lang="ru-RU" sz="2400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км</a:t>
                </a:r>
              </a:p>
            </p:txBody>
          </p:sp>
        </p:grpSp>
        <p:sp>
          <p:nvSpPr>
            <p:cNvPr id="7192" name="Line 24"/>
            <p:cNvSpPr>
              <a:spLocks noChangeShapeType="1"/>
            </p:cNvSpPr>
            <p:nvPr/>
          </p:nvSpPr>
          <p:spPr bwMode="auto">
            <a:xfrm>
              <a:off x="3232" y="2050"/>
              <a:ext cx="0" cy="36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16" name="Text Box 48"/>
          <p:cNvSpPr txBox="1">
            <a:spLocks noChangeArrowheads="1"/>
          </p:cNvSpPr>
          <p:nvPr/>
        </p:nvSpPr>
        <p:spPr bwMode="auto">
          <a:xfrm>
            <a:off x="293686" y="2693913"/>
            <a:ext cx="1741488" cy="461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88 км</a:t>
            </a:r>
            <a:endParaRPr lang="ru-RU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217" name="Text Box 49"/>
          <p:cNvSpPr txBox="1">
            <a:spLocks noChangeArrowheads="1"/>
          </p:cNvSpPr>
          <p:nvPr/>
        </p:nvSpPr>
        <p:spPr bwMode="auto">
          <a:xfrm>
            <a:off x="6430480" y="2575234"/>
            <a:ext cx="2160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? </a:t>
            </a: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в 2 раза &gt;</a:t>
            </a:r>
            <a:endParaRPr lang="ru-RU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503853" y="2633012"/>
            <a:ext cx="8459657" cy="726924"/>
          </a:xfrm>
          <a:custGeom>
            <a:avLst/>
            <a:gdLst>
              <a:gd name="connsiteX0" fmla="*/ 0 w 8459657"/>
              <a:gd name="connsiteY0" fmla="*/ 642033 h 726924"/>
              <a:gd name="connsiteX1" fmla="*/ 951723 w 8459657"/>
              <a:gd name="connsiteY1" fmla="*/ 119519 h 726924"/>
              <a:gd name="connsiteX2" fmla="*/ 3881535 w 8459657"/>
              <a:gd name="connsiteY2" fmla="*/ 119519 h 726924"/>
              <a:gd name="connsiteX3" fmla="*/ 4805265 w 8459657"/>
              <a:gd name="connsiteY3" fmla="*/ 642033 h 726924"/>
              <a:gd name="connsiteX4" fmla="*/ 5551714 w 8459657"/>
              <a:gd name="connsiteY4" fmla="*/ 54204 h 726924"/>
              <a:gd name="connsiteX5" fmla="*/ 7837714 w 8459657"/>
              <a:gd name="connsiteY5" fmla="*/ 26212 h 726924"/>
              <a:gd name="connsiteX6" fmla="*/ 7837714 w 8459657"/>
              <a:gd name="connsiteY6" fmla="*/ 26212 h 726924"/>
              <a:gd name="connsiteX7" fmla="*/ 8444204 w 8459657"/>
              <a:gd name="connsiteY7" fmla="*/ 670025 h 726924"/>
              <a:gd name="connsiteX8" fmla="*/ 8285584 w 8459657"/>
              <a:gd name="connsiteY8" fmla="*/ 698017 h 726924"/>
              <a:gd name="connsiteX9" fmla="*/ 8360229 w 8459657"/>
              <a:gd name="connsiteY9" fmla="*/ 698017 h 726924"/>
              <a:gd name="connsiteX10" fmla="*/ 8369559 w 8459657"/>
              <a:gd name="connsiteY10" fmla="*/ 604710 h 726924"/>
              <a:gd name="connsiteX11" fmla="*/ 8350898 w 8459657"/>
              <a:gd name="connsiteY11" fmla="*/ 707347 h 726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59657" h="726924">
                <a:moveTo>
                  <a:pt x="0" y="642033"/>
                </a:moveTo>
                <a:cubicBezTo>
                  <a:pt x="152400" y="424319"/>
                  <a:pt x="304801" y="206605"/>
                  <a:pt x="951723" y="119519"/>
                </a:cubicBezTo>
                <a:cubicBezTo>
                  <a:pt x="1598645" y="32433"/>
                  <a:pt x="3239278" y="32433"/>
                  <a:pt x="3881535" y="119519"/>
                </a:cubicBezTo>
                <a:cubicBezTo>
                  <a:pt x="4523792" y="206605"/>
                  <a:pt x="4526902" y="652919"/>
                  <a:pt x="4805265" y="642033"/>
                </a:cubicBezTo>
                <a:cubicBezTo>
                  <a:pt x="5083628" y="631147"/>
                  <a:pt x="5046306" y="156841"/>
                  <a:pt x="5551714" y="54204"/>
                </a:cubicBezTo>
                <a:cubicBezTo>
                  <a:pt x="6057122" y="-48433"/>
                  <a:pt x="7837714" y="26212"/>
                  <a:pt x="7837714" y="26212"/>
                </a:cubicBezTo>
                <a:lnTo>
                  <a:pt x="7837714" y="26212"/>
                </a:lnTo>
                <a:cubicBezTo>
                  <a:pt x="7938796" y="133514"/>
                  <a:pt x="8369559" y="558058"/>
                  <a:pt x="8444204" y="670025"/>
                </a:cubicBezTo>
                <a:cubicBezTo>
                  <a:pt x="8518849" y="781992"/>
                  <a:pt x="8299580" y="693352"/>
                  <a:pt x="8285584" y="698017"/>
                </a:cubicBezTo>
                <a:cubicBezTo>
                  <a:pt x="8271588" y="702682"/>
                  <a:pt x="8346233" y="713568"/>
                  <a:pt x="8360229" y="698017"/>
                </a:cubicBezTo>
                <a:cubicBezTo>
                  <a:pt x="8374225" y="682466"/>
                  <a:pt x="8371114" y="603155"/>
                  <a:pt x="8369559" y="604710"/>
                </a:cubicBezTo>
                <a:cubicBezTo>
                  <a:pt x="8368004" y="606265"/>
                  <a:pt x="8359451" y="656806"/>
                  <a:pt x="8350898" y="70734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1653131"/>
      </p:ext>
    </p:extLst>
  </p:cSld>
  <p:clrMapOvr>
    <a:masterClrMapping/>
  </p:clrMapOvr>
  <p:transition advTm="47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6246440" cy="3720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-Чему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сегодня учились на уроке?</a:t>
            </a:r>
            <a:endParaRPr lang="ru-RU" sz="28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Было интересно…..</a:t>
            </a:r>
            <a:endParaRPr lang="ru-RU" sz="28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-Было трудно….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-Было легко….</a:t>
            </a:r>
            <a:endParaRPr lang="ru-RU" sz="28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-Теперь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могу….</a:t>
            </a:r>
            <a:endParaRPr lang="ru-RU" sz="28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-Я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научился….</a:t>
            </a:r>
            <a:endParaRPr lang="ru-RU" sz="28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Оцените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свою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работу.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204864"/>
            <a:ext cx="805630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i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8000" b="1" i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62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35</cp:revision>
  <dcterms:created xsi:type="dcterms:W3CDTF">2019-11-13T15:59:36Z</dcterms:created>
  <dcterms:modified xsi:type="dcterms:W3CDTF">2024-05-07T02:22:51Z</dcterms:modified>
</cp:coreProperties>
</file>