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«Центры активности, функциональные модули, или как выполнить требования нормативных документов»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0254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980728"/>
            <a:ext cx="8046156" cy="5145435"/>
          </a:xfrm>
        </p:spPr>
      </p:pic>
    </p:spTree>
    <p:extLst>
      <p:ext uri="{BB962C8B-B14F-4D97-AF65-F5344CB8AC3E}">
        <p14:creationId xmlns:p14="http://schemas.microsoft.com/office/powerpoint/2010/main" val="42233529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764704"/>
            <a:ext cx="6336703" cy="5361459"/>
          </a:xfrm>
        </p:spPr>
      </p:pic>
    </p:spTree>
    <p:extLst>
      <p:ext uri="{BB962C8B-B14F-4D97-AF65-F5344CB8AC3E}">
        <p14:creationId xmlns:p14="http://schemas.microsoft.com/office/powerpoint/2010/main" val="19535177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764704"/>
            <a:ext cx="3672408" cy="5361459"/>
          </a:xfrm>
        </p:spPr>
      </p:pic>
    </p:spTree>
    <p:extLst>
      <p:ext uri="{BB962C8B-B14F-4D97-AF65-F5344CB8AC3E}">
        <p14:creationId xmlns:p14="http://schemas.microsoft.com/office/powerpoint/2010/main" val="2074847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Развивающая среда является основным средством формирования личности ребенка и является источником его знаний и социального опыта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68990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Спасибо за внимание,</a:t>
            </a:r>
          </a:p>
          <a:p>
            <a:pPr marL="0" indent="0" algn="ctr">
              <a:buNone/>
            </a:pPr>
            <a:r>
              <a:rPr lang="ru-RU" smtClean="0"/>
              <a:t>дорогие </a:t>
            </a:r>
            <a:r>
              <a:rPr lang="ru-RU" dirty="0" smtClean="0"/>
              <a:t>коллеги!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0149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Музыкальный уголок – это центр, помогающий раскрыть ребенку музыкальные способности, погрузиться самостоятельно в мир музыкальных ощущений, поэкспериментировать с музыкальными и шумовыми инструментами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5955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Требования к оформлению музыкального уголка в ДОУ: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2400" dirty="0" smtClean="0"/>
              <a:t>Уголок важно сделать красивым и удобным для привлечения детей.</a:t>
            </a:r>
          </a:p>
          <a:p>
            <a:pPr algn="ctr"/>
            <a:r>
              <a:rPr lang="ru-RU" sz="2400" dirty="0" smtClean="0"/>
              <a:t>Необходимо выделить два уровня:</a:t>
            </a:r>
          </a:p>
          <a:p>
            <a:pPr algn="ctr"/>
            <a:r>
              <a:rPr lang="ru-RU" sz="2400" dirty="0" smtClean="0"/>
              <a:t>Верхний – для педагога, где будут храниться пособия и инструменты, которые по санитарным нормам должны использоваться под контролем-губные гармошки, дудки;</a:t>
            </a:r>
          </a:p>
          <a:p>
            <a:pPr algn="ctr"/>
            <a:r>
              <a:rPr lang="ru-RU" sz="2400" dirty="0" smtClean="0"/>
              <a:t>Нижний – для детей, где будут располагаться игры и другие предметы для свободного пользования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18558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Соответствие возрасту </a:t>
            </a:r>
            <a:r>
              <a:rPr lang="ru-RU" dirty="0"/>
              <a:t>р</a:t>
            </a:r>
            <a:r>
              <a:rPr lang="ru-RU" dirty="0" smtClean="0"/>
              <a:t>ебенка</a:t>
            </a:r>
          </a:p>
          <a:p>
            <a:pPr algn="ctr"/>
            <a:r>
              <a:rPr lang="ru-RU" dirty="0" smtClean="0"/>
              <a:t>Дизайн </a:t>
            </a:r>
          </a:p>
          <a:p>
            <a:pPr algn="ctr"/>
            <a:r>
              <a:rPr lang="ru-RU" dirty="0" smtClean="0"/>
              <a:t>Безопасность </a:t>
            </a:r>
          </a:p>
          <a:p>
            <a:pPr algn="ctr"/>
            <a:r>
              <a:rPr lang="ru-RU" dirty="0" smtClean="0"/>
              <a:t>Педагогические принципы: системность, наглядность, доступность, учет возрастных и индивидуальных особенностей, сезонность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7885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Средства оформления музыкального уголка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Звуковые игрушки</a:t>
            </a:r>
          </a:p>
          <a:p>
            <a:pPr algn="ctr"/>
            <a:r>
              <a:rPr lang="ru-RU" dirty="0" smtClean="0"/>
              <a:t>Музыкальные инструменты</a:t>
            </a:r>
          </a:p>
          <a:p>
            <a:pPr algn="ctr"/>
            <a:r>
              <a:rPr lang="ru-RU" dirty="0" smtClean="0"/>
              <a:t>Самодельные инструменты</a:t>
            </a:r>
          </a:p>
          <a:p>
            <a:pPr algn="ctr"/>
            <a:r>
              <a:rPr lang="ru-RU" dirty="0" smtClean="0"/>
              <a:t>Макеты инструментов</a:t>
            </a:r>
          </a:p>
          <a:p>
            <a:pPr algn="ctr"/>
            <a:r>
              <a:rPr lang="ru-RU" dirty="0" smtClean="0"/>
              <a:t>Дидактические материалы </a:t>
            </a:r>
          </a:p>
          <a:p>
            <a:pPr algn="ctr"/>
            <a:r>
              <a:rPr lang="ru-RU" dirty="0" smtClean="0"/>
              <a:t>Мебель </a:t>
            </a:r>
          </a:p>
          <a:p>
            <a:pPr algn="ctr"/>
            <a:r>
              <a:rPr lang="ru-RU" dirty="0" smtClean="0"/>
              <a:t>ТСО</a:t>
            </a:r>
          </a:p>
        </p:txBody>
      </p:sp>
    </p:spTree>
    <p:extLst>
      <p:ext uri="{BB962C8B-B14F-4D97-AF65-F5344CB8AC3E}">
        <p14:creationId xmlns:p14="http://schemas.microsoft.com/office/powerpoint/2010/main" val="434500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764704"/>
            <a:ext cx="3744416" cy="5361459"/>
          </a:xfrm>
        </p:spPr>
      </p:pic>
    </p:spTree>
    <p:extLst>
      <p:ext uri="{BB962C8B-B14F-4D97-AF65-F5344CB8AC3E}">
        <p14:creationId xmlns:p14="http://schemas.microsoft.com/office/powerpoint/2010/main" val="3826445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980728"/>
            <a:ext cx="6264696" cy="5145435"/>
          </a:xfrm>
        </p:spPr>
      </p:pic>
    </p:spTree>
    <p:extLst>
      <p:ext uri="{BB962C8B-B14F-4D97-AF65-F5344CB8AC3E}">
        <p14:creationId xmlns:p14="http://schemas.microsoft.com/office/powerpoint/2010/main" val="2059745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548680"/>
            <a:ext cx="4248472" cy="5760640"/>
          </a:xfrm>
        </p:spPr>
      </p:pic>
    </p:spTree>
    <p:extLst>
      <p:ext uri="{BB962C8B-B14F-4D97-AF65-F5344CB8AC3E}">
        <p14:creationId xmlns:p14="http://schemas.microsoft.com/office/powerpoint/2010/main" val="602379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692696"/>
            <a:ext cx="6336703" cy="5433467"/>
          </a:xfrm>
        </p:spPr>
      </p:pic>
    </p:spTree>
    <p:extLst>
      <p:ext uri="{BB962C8B-B14F-4D97-AF65-F5344CB8AC3E}">
        <p14:creationId xmlns:p14="http://schemas.microsoft.com/office/powerpoint/2010/main" val="26011231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161</Words>
  <Application>Microsoft Office PowerPoint</Application>
  <PresentationFormat>Экран (4:3)</PresentationFormat>
  <Paragraphs>24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«Центры активности, функциональные модули, или как выполнить требования нормативных документов»</vt:lpstr>
      <vt:lpstr>Презентация PowerPoint</vt:lpstr>
      <vt:lpstr>Требования к оформлению музыкального уголка в ДОУ:</vt:lpstr>
      <vt:lpstr>Презентация PowerPoint</vt:lpstr>
      <vt:lpstr>Средства оформления музыкального уголка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«Центры активности, функциональные модули, или как выполнить требования нормативных документов»</dc:title>
  <dc:creator>Альбина</dc:creator>
  <cp:lastModifiedBy>Пользователь Windows</cp:lastModifiedBy>
  <cp:revision>21</cp:revision>
  <dcterms:created xsi:type="dcterms:W3CDTF">2024-03-28T00:42:53Z</dcterms:created>
  <dcterms:modified xsi:type="dcterms:W3CDTF">2024-03-28T01:29:22Z</dcterms:modified>
</cp:coreProperties>
</file>