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70" r:id="rId4"/>
    <p:sldId id="263" r:id="rId5"/>
    <p:sldId id="264" r:id="rId6"/>
    <p:sldId id="265" r:id="rId7"/>
    <p:sldId id="266" r:id="rId8"/>
    <p:sldId id="267" r:id="rId9"/>
    <p:sldId id="276" r:id="rId10"/>
    <p:sldId id="268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16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wnloads\Tema_PDD_-_Etot_mir_sostoit_iz_peshehodov_(iPleer.f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gif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detskiy-sad.com/wp-content/uploads/2017/08/shabl-pdd-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928794" y="1000109"/>
            <a:ext cx="564360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Игра :     «Дорожная азбука».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 flipV="1">
            <a:off x="8286744" y="5786454"/>
            <a:ext cx="857256" cy="64294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Блок-схема: узел суммирования 8">
            <a:hlinkClick r:id="" action="ppaction://hlinkshowjump?jump=endshow"/>
          </p:cNvPr>
          <p:cNvSpPr/>
          <p:nvPr/>
        </p:nvSpPr>
        <p:spPr>
          <a:xfrm>
            <a:off x="642910" y="428604"/>
            <a:ext cx="642942" cy="571504"/>
          </a:xfrm>
          <a:prstGeom prst="flowChartSummingJuncti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Tema_PDD_-_Etot_mir_sostoit_iz_peshehodov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428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y-sad.com/wp-content/uploads/2017/08/shabl-pdd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0"/>
            <a:ext cx="9715536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kamaznak.com/upload/iblock/28a/3-9.jpg" hidden="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928670"/>
            <a:ext cx="3790965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Полилиния 32" hidden="1"/>
          <p:cNvSpPr/>
          <p:nvPr/>
        </p:nvSpPr>
        <p:spPr>
          <a:xfrm>
            <a:off x="3450095" y="1501552"/>
            <a:ext cx="3562194" cy="3646714"/>
          </a:xfrm>
          <a:custGeom>
            <a:avLst/>
            <a:gdLst>
              <a:gd name="connsiteX0" fmla="*/ 21771 w 3562194"/>
              <a:gd name="connsiteY0" fmla="*/ 0 h 3646714"/>
              <a:gd name="connsiteX1" fmla="*/ 21771 w 3562194"/>
              <a:gd name="connsiteY1" fmla="*/ 0 h 3646714"/>
              <a:gd name="connsiteX2" fmla="*/ 130628 w 3562194"/>
              <a:gd name="connsiteY2" fmla="*/ 43543 h 3646714"/>
              <a:gd name="connsiteX3" fmla="*/ 195942 w 3562194"/>
              <a:gd name="connsiteY3" fmla="*/ 76200 h 3646714"/>
              <a:gd name="connsiteX4" fmla="*/ 348342 w 3562194"/>
              <a:gd name="connsiteY4" fmla="*/ 217714 h 3646714"/>
              <a:gd name="connsiteX5" fmla="*/ 413657 w 3562194"/>
              <a:gd name="connsiteY5" fmla="*/ 261257 h 3646714"/>
              <a:gd name="connsiteX6" fmla="*/ 511628 w 3562194"/>
              <a:gd name="connsiteY6" fmla="*/ 348343 h 3646714"/>
              <a:gd name="connsiteX7" fmla="*/ 674914 w 3562194"/>
              <a:gd name="connsiteY7" fmla="*/ 435428 h 3646714"/>
              <a:gd name="connsiteX8" fmla="*/ 729342 w 3562194"/>
              <a:gd name="connsiteY8" fmla="*/ 468085 h 3646714"/>
              <a:gd name="connsiteX9" fmla="*/ 805542 w 3562194"/>
              <a:gd name="connsiteY9" fmla="*/ 500743 h 3646714"/>
              <a:gd name="connsiteX10" fmla="*/ 870857 w 3562194"/>
              <a:gd name="connsiteY10" fmla="*/ 555171 h 3646714"/>
              <a:gd name="connsiteX11" fmla="*/ 936171 w 3562194"/>
              <a:gd name="connsiteY11" fmla="*/ 609600 h 3646714"/>
              <a:gd name="connsiteX12" fmla="*/ 990600 w 3562194"/>
              <a:gd name="connsiteY12" fmla="*/ 642257 h 3646714"/>
              <a:gd name="connsiteX13" fmla="*/ 1088571 w 3562194"/>
              <a:gd name="connsiteY13" fmla="*/ 740228 h 3646714"/>
              <a:gd name="connsiteX14" fmla="*/ 1132114 w 3562194"/>
              <a:gd name="connsiteY14" fmla="*/ 783771 h 3646714"/>
              <a:gd name="connsiteX15" fmla="*/ 1230085 w 3562194"/>
              <a:gd name="connsiteY15" fmla="*/ 870857 h 3646714"/>
              <a:gd name="connsiteX16" fmla="*/ 1338942 w 3562194"/>
              <a:gd name="connsiteY16" fmla="*/ 990600 h 3646714"/>
              <a:gd name="connsiteX17" fmla="*/ 1371600 w 3562194"/>
              <a:gd name="connsiteY17" fmla="*/ 1012371 h 3646714"/>
              <a:gd name="connsiteX18" fmla="*/ 1458685 w 3562194"/>
              <a:gd name="connsiteY18" fmla="*/ 1088571 h 3646714"/>
              <a:gd name="connsiteX19" fmla="*/ 1578428 w 3562194"/>
              <a:gd name="connsiteY19" fmla="*/ 1164771 h 3646714"/>
              <a:gd name="connsiteX20" fmla="*/ 1643742 w 3562194"/>
              <a:gd name="connsiteY20" fmla="*/ 1240971 h 3646714"/>
              <a:gd name="connsiteX21" fmla="*/ 1730828 w 3562194"/>
              <a:gd name="connsiteY21" fmla="*/ 1306285 h 3646714"/>
              <a:gd name="connsiteX22" fmla="*/ 1752600 w 3562194"/>
              <a:gd name="connsiteY22" fmla="*/ 1328057 h 3646714"/>
              <a:gd name="connsiteX23" fmla="*/ 1796142 w 3562194"/>
              <a:gd name="connsiteY23" fmla="*/ 1360714 h 3646714"/>
              <a:gd name="connsiteX24" fmla="*/ 1817914 w 3562194"/>
              <a:gd name="connsiteY24" fmla="*/ 1382485 h 3646714"/>
              <a:gd name="connsiteX25" fmla="*/ 1915885 w 3562194"/>
              <a:gd name="connsiteY25" fmla="*/ 1458685 h 3646714"/>
              <a:gd name="connsiteX26" fmla="*/ 1970314 w 3562194"/>
              <a:gd name="connsiteY26" fmla="*/ 1513114 h 3646714"/>
              <a:gd name="connsiteX27" fmla="*/ 2024742 w 3562194"/>
              <a:gd name="connsiteY27" fmla="*/ 1611085 h 3646714"/>
              <a:gd name="connsiteX28" fmla="*/ 2068285 w 3562194"/>
              <a:gd name="connsiteY28" fmla="*/ 1665514 h 3646714"/>
              <a:gd name="connsiteX29" fmla="*/ 2122714 w 3562194"/>
              <a:gd name="connsiteY29" fmla="*/ 1730828 h 3646714"/>
              <a:gd name="connsiteX30" fmla="*/ 2133600 w 3562194"/>
              <a:gd name="connsiteY30" fmla="*/ 1763485 h 3646714"/>
              <a:gd name="connsiteX31" fmla="*/ 2155371 w 3562194"/>
              <a:gd name="connsiteY31" fmla="*/ 1785257 h 3646714"/>
              <a:gd name="connsiteX32" fmla="*/ 2177142 w 3562194"/>
              <a:gd name="connsiteY32" fmla="*/ 1828800 h 3646714"/>
              <a:gd name="connsiteX33" fmla="*/ 2198914 w 3562194"/>
              <a:gd name="connsiteY33" fmla="*/ 1861457 h 3646714"/>
              <a:gd name="connsiteX34" fmla="*/ 2286000 w 3562194"/>
              <a:gd name="connsiteY34" fmla="*/ 1970314 h 3646714"/>
              <a:gd name="connsiteX35" fmla="*/ 2340428 w 3562194"/>
              <a:gd name="connsiteY35" fmla="*/ 2024743 h 3646714"/>
              <a:gd name="connsiteX36" fmla="*/ 2405742 w 3562194"/>
              <a:gd name="connsiteY36" fmla="*/ 2111828 h 3646714"/>
              <a:gd name="connsiteX37" fmla="*/ 2449285 w 3562194"/>
              <a:gd name="connsiteY37" fmla="*/ 2155371 h 3646714"/>
              <a:gd name="connsiteX38" fmla="*/ 2503714 w 3562194"/>
              <a:gd name="connsiteY38" fmla="*/ 2220685 h 3646714"/>
              <a:gd name="connsiteX39" fmla="*/ 2536371 w 3562194"/>
              <a:gd name="connsiteY39" fmla="*/ 2286000 h 3646714"/>
              <a:gd name="connsiteX40" fmla="*/ 2612571 w 3562194"/>
              <a:gd name="connsiteY40" fmla="*/ 2405743 h 3646714"/>
              <a:gd name="connsiteX41" fmla="*/ 2645228 w 3562194"/>
              <a:gd name="connsiteY41" fmla="*/ 2481943 h 3646714"/>
              <a:gd name="connsiteX42" fmla="*/ 2677885 w 3562194"/>
              <a:gd name="connsiteY42" fmla="*/ 2525485 h 3646714"/>
              <a:gd name="connsiteX43" fmla="*/ 2721428 w 3562194"/>
              <a:gd name="connsiteY43" fmla="*/ 2634343 h 3646714"/>
              <a:gd name="connsiteX44" fmla="*/ 2743200 w 3562194"/>
              <a:gd name="connsiteY44" fmla="*/ 2667000 h 3646714"/>
              <a:gd name="connsiteX45" fmla="*/ 2797628 w 3562194"/>
              <a:gd name="connsiteY45" fmla="*/ 2754085 h 3646714"/>
              <a:gd name="connsiteX46" fmla="*/ 2808514 w 3562194"/>
              <a:gd name="connsiteY46" fmla="*/ 2797628 h 3646714"/>
              <a:gd name="connsiteX47" fmla="*/ 2830285 w 3562194"/>
              <a:gd name="connsiteY47" fmla="*/ 2819400 h 3646714"/>
              <a:gd name="connsiteX48" fmla="*/ 2852057 w 3562194"/>
              <a:gd name="connsiteY48" fmla="*/ 2852057 h 3646714"/>
              <a:gd name="connsiteX49" fmla="*/ 2906485 w 3562194"/>
              <a:gd name="connsiteY49" fmla="*/ 2939143 h 3646714"/>
              <a:gd name="connsiteX50" fmla="*/ 2928257 w 3562194"/>
              <a:gd name="connsiteY50" fmla="*/ 2971800 h 3646714"/>
              <a:gd name="connsiteX51" fmla="*/ 2950028 w 3562194"/>
              <a:gd name="connsiteY51" fmla="*/ 3026228 h 3646714"/>
              <a:gd name="connsiteX52" fmla="*/ 3026228 w 3562194"/>
              <a:gd name="connsiteY52" fmla="*/ 3091543 h 3646714"/>
              <a:gd name="connsiteX53" fmla="*/ 3189514 w 3562194"/>
              <a:gd name="connsiteY53" fmla="*/ 3276600 h 3646714"/>
              <a:gd name="connsiteX54" fmla="*/ 3233057 w 3562194"/>
              <a:gd name="connsiteY54" fmla="*/ 3298371 h 3646714"/>
              <a:gd name="connsiteX55" fmla="*/ 3254828 w 3562194"/>
              <a:gd name="connsiteY55" fmla="*/ 3331028 h 3646714"/>
              <a:gd name="connsiteX56" fmla="*/ 3298371 w 3562194"/>
              <a:gd name="connsiteY56" fmla="*/ 3363685 h 3646714"/>
              <a:gd name="connsiteX57" fmla="*/ 3363685 w 3562194"/>
              <a:gd name="connsiteY57" fmla="*/ 3418114 h 3646714"/>
              <a:gd name="connsiteX58" fmla="*/ 3429000 w 3562194"/>
              <a:gd name="connsiteY58" fmla="*/ 3483428 h 3646714"/>
              <a:gd name="connsiteX59" fmla="*/ 3472542 w 3562194"/>
              <a:gd name="connsiteY59" fmla="*/ 3526971 h 3646714"/>
              <a:gd name="connsiteX60" fmla="*/ 3494314 w 3562194"/>
              <a:gd name="connsiteY60" fmla="*/ 3559628 h 3646714"/>
              <a:gd name="connsiteX61" fmla="*/ 3537857 w 3562194"/>
              <a:gd name="connsiteY61" fmla="*/ 3603171 h 3646714"/>
              <a:gd name="connsiteX62" fmla="*/ 0 w 3562194"/>
              <a:gd name="connsiteY62" fmla="*/ 3646714 h 3646714"/>
              <a:gd name="connsiteX63" fmla="*/ 119742 w 3562194"/>
              <a:gd name="connsiteY63" fmla="*/ 3570514 h 3646714"/>
              <a:gd name="connsiteX64" fmla="*/ 174171 w 3562194"/>
              <a:gd name="connsiteY64" fmla="*/ 3516085 h 3646714"/>
              <a:gd name="connsiteX65" fmla="*/ 195942 w 3562194"/>
              <a:gd name="connsiteY65" fmla="*/ 3483428 h 3646714"/>
              <a:gd name="connsiteX66" fmla="*/ 239485 w 3562194"/>
              <a:gd name="connsiteY66" fmla="*/ 3450771 h 3646714"/>
              <a:gd name="connsiteX67" fmla="*/ 283028 w 3562194"/>
              <a:gd name="connsiteY67" fmla="*/ 3374571 h 3646714"/>
              <a:gd name="connsiteX68" fmla="*/ 304800 w 3562194"/>
              <a:gd name="connsiteY68" fmla="*/ 3309257 h 3646714"/>
              <a:gd name="connsiteX69" fmla="*/ 348342 w 3562194"/>
              <a:gd name="connsiteY69" fmla="*/ 3254828 h 3646714"/>
              <a:gd name="connsiteX70" fmla="*/ 402771 w 3562194"/>
              <a:gd name="connsiteY70" fmla="*/ 3156857 h 3646714"/>
              <a:gd name="connsiteX71" fmla="*/ 435428 w 3562194"/>
              <a:gd name="connsiteY71" fmla="*/ 3113314 h 3646714"/>
              <a:gd name="connsiteX72" fmla="*/ 489857 w 3562194"/>
              <a:gd name="connsiteY72" fmla="*/ 3069771 h 3646714"/>
              <a:gd name="connsiteX73" fmla="*/ 522514 w 3562194"/>
              <a:gd name="connsiteY73" fmla="*/ 3037114 h 3646714"/>
              <a:gd name="connsiteX74" fmla="*/ 609600 w 3562194"/>
              <a:gd name="connsiteY74" fmla="*/ 2971800 h 3646714"/>
              <a:gd name="connsiteX75" fmla="*/ 718457 w 3562194"/>
              <a:gd name="connsiteY75" fmla="*/ 2884714 h 3646714"/>
              <a:gd name="connsiteX76" fmla="*/ 740228 w 3562194"/>
              <a:gd name="connsiteY76" fmla="*/ 2852057 h 3646714"/>
              <a:gd name="connsiteX77" fmla="*/ 772885 w 3562194"/>
              <a:gd name="connsiteY77" fmla="*/ 2830285 h 3646714"/>
              <a:gd name="connsiteX78" fmla="*/ 859971 w 3562194"/>
              <a:gd name="connsiteY78" fmla="*/ 2764971 h 3646714"/>
              <a:gd name="connsiteX79" fmla="*/ 925285 w 3562194"/>
              <a:gd name="connsiteY79" fmla="*/ 2688771 h 3646714"/>
              <a:gd name="connsiteX80" fmla="*/ 979714 w 3562194"/>
              <a:gd name="connsiteY80" fmla="*/ 2645228 h 3646714"/>
              <a:gd name="connsiteX81" fmla="*/ 1012371 w 3562194"/>
              <a:gd name="connsiteY81" fmla="*/ 2601685 h 3646714"/>
              <a:gd name="connsiteX82" fmla="*/ 1045028 w 3562194"/>
              <a:gd name="connsiteY82" fmla="*/ 2569028 h 3646714"/>
              <a:gd name="connsiteX83" fmla="*/ 1066800 w 3562194"/>
              <a:gd name="connsiteY83" fmla="*/ 2525485 h 3646714"/>
              <a:gd name="connsiteX84" fmla="*/ 1132114 w 3562194"/>
              <a:gd name="connsiteY84" fmla="*/ 2460171 h 3646714"/>
              <a:gd name="connsiteX85" fmla="*/ 1240971 w 3562194"/>
              <a:gd name="connsiteY85" fmla="*/ 2340428 h 3646714"/>
              <a:gd name="connsiteX86" fmla="*/ 1306285 w 3562194"/>
              <a:gd name="connsiteY86" fmla="*/ 2231571 h 3646714"/>
              <a:gd name="connsiteX87" fmla="*/ 1328057 w 3562194"/>
              <a:gd name="connsiteY87" fmla="*/ 2198914 h 3646714"/>
              <a:gd name="connsiteX88" fmla="*/ 1338942 w 3562194"/>
              <a:gd name="connsiteY88" fmla="*/ 2166257 h 3646714"/>
              <a:gd name="connsiteX89" fmla="*/ 1393371 w 3562194"/>
              <a:gd name="connsiteY89" fmla="*/ 2111828 h 3646714"/>
              <a:gd name="connsiteX90" fmla="*/ 1469571 w 3562194"/>
              <a:gd name="connsiteY90" fmla="*/ 1992085 h 3646714"/>
              <a:gd name="connsiteX91" fmla="*/ 1502228 w 3562194"/>
              <a:gd name="connsiteY91" fmla="*/ 1970314 h 3646714"/>
              <a:gd name="connsiteX92" fmla="*/ 1578428 w 3562194"/>
              <a:gd name="connsiteY92" fmla="*/ 1883228 h 3646714"/>
              <a:gd name="connsiteX93" fmla="*/ 1621971 w 3562194"/>
              <a:gd name="connsiteY93" fmla="*/ 1850571 h 3646714"/>
              <a:gd name="connsiteX94" fmla="*/ 1687285 w 3562194"/>
              <a:gd name="connsiteY94" fmla="*/ 1796143 h 3646714"/>
              <a:gd name="connsiteX95" fmla="*/ 1709057 w 3562194"/>
              <a:gd name="connsiteY95" fmla="*/ 1774371 h 3646714"/>
              <a:gd name="connsiteX96" fmla="*/ 1741714 w 3562194"/>
              <a:gd name="connsiteY96" fmla="*/ 1763485 h 3646714"/>
              <a:gd name="connsiteX97" fmla="*/ 1796142 w 3562194"/>
              <a:gd name="connsiteY97" fmla="*/ 1730828 h 3646714"/>
              <a:gd name="connsiteX98" fmla="*/ 1872342 w 3562194"/>
              <a:gd name="connsiteY98" fmla="*/ 1676400 h 3646714"/>
              <a:gd name="connsiteX99" fmla="*/ 1905000 w 3562194"/>
              <a:gd name="connsiteY99" fmla="*/ 1643743 h 3646714"/>
              <a:gd name="connsiteX100" fmla="*/ 2100942 w 3562194"/>
              <a:gd name="connsiteY100" fmla="*/ 1513114 h 3646714"/>
              <a:gd name="connsiteX101" fmla="*/ 2188028 w 3562194"/>
              <a:gd name="connsiteY101" fmla="*/ 1469571 h 3646714"/>
              <a:gd name="connsiteX102" fmla="*/ 2253342 w 3562194"/>
              <a:gd name="connsiteY102" fmla="*/ 1436914 h 3646714"/>
              <a:gd name="connsiteX103" fmla="*/ 2329542 w 3562194"/>
              <a:gd name="connsiteY103" fmla="*/ 1371600 h 3646714"/>
              <a:gd name="connsiteX104" fmla="*/ 2471057 w 3562194"/>
              <a:gd name="connsiteY104" fmla="*/ 1284514 h 3646714"/>
              <a:gd name="connsiteX105" fmla="*/ 2547257 w 3562194"/>
              <a:gd name="connsiteY105" fmla="*/ 1219200 h 3646714"/>
              <a:gd name="connsiteX106" fmla="*/ 2590800 w 3562194"/>
              <a:gd name="connsiteY106" fmla="*/ 1175657 h 3646714"/>
              <a:gd name="connsiteX107" fmla="*/ 2612571 w 3562194"/>
              <a:gd name="connsiteY107" fmla="*/ 1153885 h 3646714"/>
              <a:gd name="connsiteX108" fmla="*/ 2688771 w 3562194"/>
              <a:gd name="connsiteY108" fmla="*/ 1088571 h 3646714"/>
              <a:gd name="connsiteX109" fmla="*/ 2732314 w 3562194"/>
              <a:gd name="connsiteY109" fmla="*/ 1034143 h 3646714"/>
              <a:gd name="connsiteX110" fmla="*/ 2786742 w 3562194"/>
              <a:gd name="connsiteY110" fmla="*/ 947057 h 3646714"/>
              <a:gd name="connsiteX111" fmla="*/ 2841171 w 3562194"/>
              <a:gd name="connsiteY111" fmla="*/ 870857 h 3646714"/>
              <a:gd name="connsiteX112" fmla="*/ 2862942 w 3562194"/>
              <a:gd name="connsiteY112" fmla="*/ 849085 h 3646714"/>
              <a:gd name="connsiteX113" fmla="*/ 2906485 w 3562194"/>
              <a:gd name="connsiteY113" fmla="*/ 772885 h 3646714"/>
              <a:gd name="connsiteX114" fmla="*/ 2960914 w 3562194"/>
              <a:gd name="connsiteY114" fmla="*/ 696685 h 3646714"/>
              <a:gd name="connsiteX115" fmla="*/ 2993571 w 3562194"/>
              <a:gd name="connsiteY115" fmla="*/ 664028 h 3646714"/>
              <a:gd name="connsiteX116" fmla="*/ 3015342 w 3562194"/>
              <a:gd name="connsiteY116" fmla="*/ 631371 h 3646714"/>
              <a:gd name="connsiteX117" fmla="*/ 3080657 w 3562194"/>
              <a:gd name="connsiteY117" fmla="*/ 566057 h 3646714"/>
              <a:gd name="connsiteX118" fmla="*/ 3145971 w 3562194"/>
              <a:gd name="connsiteY118" fmla="*/ 500743 h 3646714"/>
              <a:gd name="connsiteX119" fmla="*/ 3167742 w 3562194"/>
              <a:gd name="connsiteY119" fmla="*/ 478971 h 3646714"/>
              <a:gd name="connsiteX120" fmla="*/ 3200400 w 3562194"/>
              <a:gd name="connsiteY120" fmla="*/ 446314 h 3646714"/>
              <a:gd name="connsiteX121" fmla="*/ 3243942 w 3562194"/>
              <a:gd name="connsiteY121" fmla="*/ 391885 h 3646714"/>
              <a:gd name="connsiteX122" fmla="*/ 3276600 w 3562194"/>
              <a:gd name="connsiteY122" fmla="*/ 381000 h 3646714"/>
              <a:gd name="connsiteX123" fmla="*/ 3331028 w 3562194"/>
              <a:gd name="connsiteY123" fmla="*/ 315685 h 3646714"/>
              <a:gd name="connsiteX124" fmla="*/ 3363685 w 3562194"/>
              <a:gd name="connsiteY124" fmla="*/ 293914 h 3646714"/>
              <a:gd name="connsiteX125" fmla="*/ 3396342 w 3562194"/>
              <a:gd name="connsiteY125" fmla="*/ 250371 h 3646714"/>
              <a:gd name="connsiteX126" fmla="*/ 3429000 w 3562194"/>
              <a:gd name="connsiteY126" fmla="*/ 217714 h 3646714"/>
              <a:gd name="connsiteX127" fmla="*/ 3450771 w 3562194"/>
              <a:gd name="connsiteY127" fmla="*/ 185057 h 3646714"/>
              <a:gd name="connsiteX128" fmla="*/ 3505200 w 3562194"/>
              <a:gd name="connsiteY128" fmla="*/ 119743 h 3646714"/>
              <a:gd name="connsiteX129" fmla="*/ 3526971 w 3562194"/>
              <a:gd name="connsiteY129" fmla="*/ 76200 h 3646714"/>
              <a:gd name="connsiteX130" fmla="*/ 3537857 w 3562194"/>
              <a:gd name="connsiteY130" fmla="*/ 43543 h 3646714"/>
              <a:gd name="connsiteX131" fmla="*/ 3559628 w 3562194"/>
              <a:gd name="connsiteY131" fmla="*/ 10885 h 3646714"/>
              <a:gd name="connsiteX132" fmla="*/ 3559628 w 3562194"/>
              <a:gd name="connsiteY132" fmla="*/ 10885 h 3646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562194" h="3646714">
                <a:moveTo>
                  <a:pt x="21771" y="0"/>
                </a:moveTo>
                <a:lnTo>
                  <a:pt x="21771" y="0"/>
                </a:lnTo>
                <a:cubicBezTo>
                  <a:pt x="58057" y="14514"/>
                  <a:pt x="95144" y="27166"/>
                  <a:pt x="130628" y="43543"/>
                </a:cubicBezTo>
                <a:cubicBezTo>
                  <a:pt x="240362" y="94190"/>
                  <a:pt x="91645" y="41433"/>
                  <a:pt x="195942" y="76200"/>
                </a:cubicBezTo>
                <a:cubicBezTo>
                  <a:pt x="262367" y="142625"/>
                  <a:pt x="281986" y="169455"/>
                  <a:pt x="348342" y="217714"/>
                </a:cubicBezTo>
                <a:cubicBezTo>
                  <a:pt x="369504" y="233104"/>
                  <a:pt x="393225" y="244911"/>
                  <a:pt x="413657" y="261257"/>
                </a:cubicBezTo>
                <a:cubicBezTo>
                  <a:pt x="501337" y="331401"/>
                  <a:pt x="409808" y="280464"/>
                  <a:pt x="511628" y="348343"/>
                </a:cubicBezTo>
                <a:cubicBezTo>
                  <a:pt x="569086" y="386648"/>
                  <a:pt x="613717" y="402476"/>
                  <a:pt x="674914" y="435428"/>
                </a:cubicBezTo>
                <a:cubicBezTo>
                  <a:pt x="693543" y="445459"/>
                  <a:pt x="710847" y="457810"/>
                  <a:pt x="729342" y="468085"/>
                </a:cubicBezTo>
                <a:cubicBezTo>
                  <a:pt x="769697" y="490505"/>
                  <a:pt x="767001" y="487896"/>
                  <a:pt x="805542" y="500743"/>
                </a:cubicBezTo>
                <a:cubicBezTo>
                  <a:pt x="847466" y="542665"/>
                  <a:pt x="806159" y="503413"/>
                  <a:pt x="870857" y="555171"/>
                </a:cubicBezTo>
                <a:cubicBezTo>
                  <a:pt x="892987" y="572875"/>
                  <a:pt x="913251" y="592931"/>
                  <a:pt x="936171" y="609600"/>
                </a:cubicBezTo>
                <a:cubicBezTo>
                  <a:pt x="953282" y="622045"/>
                  <a:pt x="974536" y="628488"/>
                  <a:pt x="990600" y="642257"/>
                </a:cubicBezTo>
                <a:cubicBezTo>
                  <a:pt x="1025666" y="672313"/>
                  <a:pt x="1055914" y="707571"/>
                  <a:pt x="1088571" y="740228"/>
                </a:cubicBezTo>
                <a:cubicBezTo>
                  <a:pt x="1103085" y="754742"/>
                  <a:pt x="1115693" y="771455"/>
                  <a:pt x="1132114" y="783771"/>
                </a:cubicBezTo>
                <a:cubicBezTo>
                  <a:pt x="1181552" y="820850"/>
                  <a:pt x="1183519" y="819117"/>
                  <a:pt x="1230085" y="870857"/>
                </a:cubicBezTo>
                <a:cubicBezTo>
                  <a:pt x="1266210" y="910996"/>
                  <a:pt x="1292518" y="959652"/>
                  <a:pt x="1338942" y="990600"/>
                </a:cubicBezTo>
                <a:cubicBezTo>
                  <a:pt x="1349828" y="997857"/>
                  <a:pt x="1361667" y="1003857"/>
                  <a:pt x="1371600" y="1012371"/>
                </a:cubicBezTo>
                <a:cubicBezTo>
                  <a:pt x="1419720" y="1053616"/>
                  <a:pt x="1406014" y="1056969"/>
                  <a:pt x="1458685" y="1088571"/>
                </a:cubicBezTo>
                <a:cubicBezTo>
                  <a:pt x="1555107" y="1146424"/>
                  <a:pt x="1495136" y="1091890"/>
                  <a:pt x="1578428" y="1164771"/>
                </a:cubicBezTo>
                <a:cubicBezTo>
                  <a:pt x="1673231" y="1247724"/>
                  <a:pt x="1543728" y="1140957"/>
                  <a:pt x="1643742" y="1240971"/>
                </a:cubicBezTo>
                <a:cubicBezTo>
                  <a:pt x="1705297" y="1302526"/>
                  <a:pt x="1680579" y="1266086"/>
                  <a:pt x="1730828" y="1306285"/>
                </a:cubicBezTo>
                <a:cubicBezTo>
                  <a:pt x="1738842" y="1312696"/>
                  <a:pt x="1744715" y="1321486"/>
                  <a:pt x="1752600" y="1328057"/>
                </a:cubicBezTo>
                <a:cubicBezTo>
                  <a:pt x="1766537" y="1339672"/>
                  <a:pt x="1782204" y="1349099"/>
                  <a:pt x="1796142" y="1360714"/>
                </a:cubicBezTo>
                <a:cubicBezTo>
                  <a:pt x="1804026" y="1367284"/>
                  <a:pt x="1809971" y="1375986"/>
                  <a:pt x="1817914" y="1382485"/>
                </a:cubicBezTo>
                <a:cubicBezTo>
                  <a:pt x="1849934" y="1408683"/>
                  <a:pt x="1886631" y="1429431"/>
                  <a:pt x="1915885" y="1458685"/>
                </a:cubicBezTo>
                <a:lnTo>
                  <a:pt x="1970314" y="1513114"/>
                </a:lnTo>
                <a:cubicBezTo>
                  <a:pt x="1988444" y="1549375"/>
                  <a:pt x="2000820" y="1576910"/>
                  <a:pt x="2024742" y="1611085"/>
                </a:cubicBezTo>
                <a:cubicBezTo>
                  <a:pt x="2038066" y="1630119"/>
                  <a:pt x="2052985" y="1648028"/>
                  <a:pt x="2068285" y="1665514"/>
                </a:cubicBezTo>
                <a:cubicBezTo>
                  <a:pt x="2096372" y="1697613"/>
                  <a:pt x="2104148" y="1693698"/>
                  <a:pt x="2122714" y="1730828"/>
                </a:cubicBezTo>
                <a:cubicBezTo>
                  <a:pt x="2127846" y="1741091"/>
                  <a:pt x="2127696" y="1753646"/>
                  <a:pt x="2133600" y="1763485"/>
                </a:cubicBezTo>
                <a:cubicBezTo>
                  <a:pt x="2138880" y="1772286"/>
                  <a:pt x="2149678" y="1776717"/>
                  <a:pt x="2155371" y="1785257"/>
                </a:cubicBezTo>
                <a:cubicBezTo>
                  <a:pt x="2164372" y="1798759"/>
                  <a:pt x="2169091" y="1814711"/>
                  <a:pt x="2177142" y="1828800"/>
                </a:cubicBezTo>
                <a:cubicBezTo>
                  <a:pt x="2183633" y="1840159"/>
                  <a:pt x="2191890" y="1850419"/>
                  <a:pt x="2198914" y="1861457"/>
                </a:cubicBezTo>
                <a:cubicBezTo>
                  <a:pt x="2262215" y="1960930"/>
                  <a:pt x="2224118" y="1929061"/>
                  <a:pt x="2286000" y="1970314"/>
                </a:cubicBezTo>
                <a:cubicBezTo>
                  <a:pt x="2364786" y="2088495"/>
                  <a:pt x="2247127" y="1921075"/>
                  <a:pt x="2340428" y="2024743"/>
                </a:cubicBezTo>
                <a:cubicBezTo>
                  <a:pt x="2364702" y="2051714"/>
                  <a:pt x="2380084" y="2086170"/>
                  <a:pt x="2405742" y="2111828"/>
                </a:cubicBezTo>
                <a:cubicBezTo>
                  <a:pt x="2420256" y="2126342"/>
                  <a:pt x="2436969" y="2138950"/>
                  <a:pt x="2449285" y="2155371"/>
                </a:cubicBezTo>
                <a:cubicBezTo>
                  <a:pt x="2504529" y="2229030"/>
                  <a:pt x="2435286" y="2175067"/>
                  <a:pt x="2503714" y="2220685"/>
                </a:cubicBezTo>
                <a:cubicBezTo>
                  <a:pt x="2525787" y="2286905"/>
                  <a:pt x="2500197" y="2219681"/>
                  <a:pt x="2536371" y="2286000"/>
                </a:cubicBezTo>
                <a:cubicBezTo>
                  <a:pt x="2596884" y="2396940"/>
                  <a:pt x="2552182" y="2345352"/>
                  <a:pt x="2612571" y="2405743"/>
                </a:cubicBezTo>
                <a:cubicBezTo>
                  <a:pt x="2623153" y="2437487"/>
                  <a:pt x="2626013" y="2451199"/>
                  <a:pt x="2645228" y="2481943"/>
                </a:cubicBezTo>
                <a:cubicBezTo>
                  <a:pt x="2654844" y="2497328"/>
                  <a:pt x="2666999" y="2510971"/>
                  <a:pt x="2677885" y="2525485"/>
                </a:cubicBezTo>
                <a:cubicBezTo>
                  <a:pt x="2692364" y="2568921"/>
                  <a:pt x="2696644" y="2584776"/>
                  <a:pt x="2721428" y="2634343"/>
                </a:cubicBezTo>
                <a:cubicBezTo>
                  <a:pt x="2727279" y="2646045"/>
                  <a:pt x="2736176" y="2655962"/>
                  <a:pt x="2743200" y="2667000"/>
                </a:cubicBezTo>
                <a:cubicBezTo>
                  <a:pt x="2761578" y="2695880"/>
                  <a:pt x="2797628" y="2754085"/>
                  <a:pt x="2797628" y="2754085"/>
                </a:cubicBezTo>
                <a:cubicBezTo>
                  <a:pt x="2801257" y="2768599"/>
                  <a:pt x="2801823" y="2784246"/>
                  <a:pt x="2808514" y="2797628"/>
                </a:cubicBezTo>
                <a:cubicBezTo>
                  <a:pt x="2813104" y="2806808"/>
                  <a:pt x="2823874" y="2811386"/>
                  <a:pt x="2830285" y="2819400"/>
                </a:cubicBezTo>
                <a:cubicBezTo>
                  <a:pt x="2838458" y="2829616"/>
                  <a:pt x="2845703" y="2840620"/>
                  <a:pt x="2852057" y="2852057"/>
                </a:cubicBezTo>
                <a:cubicBezTo>
                  <a:pt x="2944870" y="3019119"/>
                  <a:pt x="2844074" y="2861128"/>
                  <a:pt x="2906485" y="2939143"/>
                </a:cubicBezTo>
                <a:cubicBezTo>
                  <a:pt x="2914658" y="2949359"/>
                  <a:pt x="2922406" y="2960098"/>
                  <a:pt x="2928257" y="2971800"/>
                </a:cubicBezTo>
                <a:cubicBezTo>
                  <a:pt x="2936996" y="2989277"/>
                  <a:pt x="2937654" y="3011105"/>
                  <a:pt x="2950028" y="3026228"/>
                </a:cubicBezTo>
                <a:cubicBezTo>
                  <a:pt x="2971212" y="3052120"/>
                  <a:pt x="3003921" y="3066612"/>
                  <a:pt x="3026228" y="3091543"/>
                </a:cubicBezTo>
                <a:cubicBezTo>
                  <a:pt x="3122582" y="3199233"/>
                  <a:pt x="3099025" y="3216275"/>
                  <a:pt x="3189514" y="3276600"/>
                </a:cubicBezTo>
                <a:cubicBezTo>
                  <a:pt x="3203016" y="3285601"/>
                  <a:pt x="3218543" y="3291114"/>
                  <a:pt x="3233057" y="3298371"/>
                </a:cubicBezTo>
                <a:cubicBezTo>
                  <a:pt x="3240314" y="3309257"/>
                  <a:pt x="3245577" y="3321777"/>
                  <a:pt x="3254828" y="3331028"/>
                </a:cubicBezTo>
                <a:cubicBezTo>
                  <a:pt x="3267657" y="3343857"/>
                  <a:pt x="3284204" y="3352351"/>
                  <a:pt x="3298371" y="3363685"/>
                </a:cubicBezTo>
                <a:cubicBezTo>
                  <a:pt x="3320501" y="3381389"/>
                  <a:pt x="3342794" y="3398964"/>
                  <a:pt x="3363685" y="3418114"/>
                </a:cubicBezTo>
                <a:cubicBezTo>
                  <a:pt x="3386382" y="3438919"/>
                  <a:pt x="3407228" y="3461656"/>
                  <a:pt x="3429000" y="3483428"/>
                </a:cubicBezTo>
                <a:cubicBezTo>
                  <a:pt x="3443514" y="3497942"/>
                  <a:pt x="3461156" y="3509892"/>
                  <a:pt x="3472542" y="3526971"/>
                </a:cubicBezTo>
                <a:cubicBezTo>
                  <a:pt x="3479799" y="3537857"/>
                  <a:pt x="3485800" y="3549695"/>
                  <a:pt x="3494314" y="3559628"/>
                </a:cubicBezTo>
                <a:cubicBezTo>
                  <a:pt x="3507672" y="3575213"/>
                  <a:pt x="3537857" y="3603171"/>
                  <a:pt x="3537857" y="3603171"/>
                </a:cubicBezTo>
                <a:lnTo>
                  <a:pt x="0" y="3646714"/>
                </a:lnTo>
                <a:cubicBezTo>
                  <a:pt x="39914" y="3621314"/>
                  <a:pt x="86288" y="3603968"/>
                  <a:pt x="119742" y="3570514"/>
                </a:cubicBezTo>
                <a:cubicBezTo>
                  <a:pt x="137885" y="3552371"/>
                  <a:pt x="159939" y="3537434"/>
                  <a:pt x="174171" y="3516085"/>
                </a:cubicBezTo>
                <a:cubicBezTo>
                  <a:pt x="181428" y="3505199"/>
                  <a:pt x="186691" y="3492679"/>
                  <a:pt x="195942" y="3483428"/>
                </a:cubicBezTo>
                <a:cubicBezTo>
                  <a:pt x="208771" y="3470599"/>
                  <a:pt x="226656" y="3463600"/>
                  <a:pt x="239485" y="3450771"/>
                </a:cubicBezTo>
                <a:cubicBezTo>
                  <a:pt x="252579" y="3437677"/>
                  <a:pt x="277335" y="3388804"/>
                  <a:pt x="283028" y="3374571"/>
                </a:cubicBezTo>
                <a:cubicBezTo>
                  <a:pt x="291551" y="3353263"/>
                  <a:pt x="290464" y="3327177"/>
                  <a:pt x="304800" y="3309257"/>
                </a:cubicBezTo>
                <a:lnTo>
                  <a:pt x="348342" y="3254828"/>
                </a:lnTo>
                <a:cubicBezTo>
                  <a:pt x="365314" y="3203913"/>
                  <a:pt x="357853" y="3216747"/>
                  <a:pt x="402771" y="3156857"/>
                </a:cubicBezTo>
                <a:cubicBezTo>
                  <a:pt x="413657" y="3142343"/>
                  <a:pt x="422599" y="3126143"/>
                  <a:pt x="435428" y="3113314"/>
                </a:cubicBezTo>
                <a:cubicBezTo>
                  <a:pt x="451857" y="3096885"/>
                  <a:pt x="472371" y="3085071"/>
                  <a:pt x="489857" y="3069771"/>
                </a:cubicBezTo>
                <a:cubicBezTo>
                  <a:pt x="501443" y="3059634"/>
                  <a:pt x="510599" y="3046862"/>
                  <a:pt x="522514" y="3037114"/>
                </a:cubicBezTo>
                <a:cubicBezTo>
                  <a:pt x="550598" y="3014137"/>
                  <a:pt x="583942" y="2997458"/>
                  <a:pt x="609600" y="2971800"/>
                </a:cubicBezTo>
                <a:cubicBezTo>
                  <a:pt x="678989" y="2902410"/>
                  <a:pt x="642027" y="2930572"/>
                  <a:pt x="718457" y="2884714"/>
                </a:cubicBezTo>
                <a:cubicBezTo>
                  <a:pt x="725714" y="2873828"/>
                  <a:pt x="730977" y="2861308"/>
                  <a:pt x="740228" y="2852057"/>
                </a:cubicBezTo>
                <a:cubicBezTo>
                  <a:pt x="749479" y="2842806"/>
                  <a:pt x="762304" y="2837980"/>
                  <a:pt x="772885" y="2830285"/>
                </a:cubicBezTo>
                <a:cubicBezTo>
                  <a:pt x="802231" y="2808943"/>
                  <a:pt x="836357" y="2792521"/>
                  <a:pt x="859971" y="2764971"/>
                </a:cubicBezTo>
                <a:cubicBezTo>
                  <a:pt x="881742" y="2739571"/>
                  <a:pt x="901630" y="2712426"/>
                  <a:pt x="925285" y="2688771"/>
                </a:cubicBezTo>
                <a:cubicBezTo>
                  <a:pt x="995598" y="2618458"/>
                  <a:pt x="925849" y="2709866"/>
                  <a:pt x="979714" y="2645228"/>
                </a:cubicBezTo>
                <a:cubicBezTo>
                  <a:pt x="991329" y="2631290"/>
                  <a:pt x="1000564" y="2615460"/>
                  <a:pt x="1012371" y="2601685"/>
                </a:cubicBezTo>
                <a:cubicBezTo>
                  <a:pt x="1022390" y="2589996"/>
                  <a:pt x="1036080" y="2581555"/>
                  <a:pt x="1045028" y="2569028"/>
                </a:cubicBezTo>
                <a:cubicBezTo>
                  <a:pt x="1054460" y="2555823"/>
                  <a:pt x="1056663" y="2538157"/>
                  <a:pt x="1066800" y="2525485"/>
                </a:cubicBezTo>
                <a:cubicBezTo>
                  <a:pt x="1086034" y="2501443"/>
                  <a:pt x="1113211" y="2484475"/>
                  <a:pt x="1132114" y="2460171"/>
                </a:cubicBezTo>
                <a:cubicBezTo>
                  <a:pt x="1216346" y="2351873"/>
                  <a:pt x="1173891" y="2385150"/>
                  <a:pt x="1240971" y="2340428"/>
                </a:cubicBezTo>
                <a:cubicBezTo>
                  <a:pt x="1274443" y="2273483"/>
                  <a:pt x="1253742" y="2310385"/>
                  <a:pt x="1306285" y="2231571"/>
                </a:cubicBezTo>
                <a:lnTo>
                  <a:pt x="1328057" y="2198914"/>
                </a:lnTo>
                <a:cubicBezTo>
                  <a:pt x="1331685" y="2188028"/>
                  <a:pt x="1332057" y="2175437"/>
                  <a:pt x="1338942" y="2166257"/>
                </a:cubicBezTo>
                <a:cubicBezTo>
                  <a:pt x="1354337" y="2145730"/>
                  <a:pt x="1393371" y="2111828"/>
                  <a:pt x="1393371" y="2111828"/>
                </a:cubicBezTo>
                <a:cubicBezTo>
                  <a:pt x="1409208" y="2064318"/>
                  <a:pt x="1418002" y="2026464"/>
                  <a:pt x="1469571" y="1992085"/>
                </a:cubicBezTo>
                <a:cubicBezTo>
                  <a:pt x="1480457" y="1984828"/>
                  <a:pt x="1492295" y="1978828"/>
                  <a:pt x="1502228" y="1970314"/>
                </a:cubicBezTo>
                <a:cubicBezTo>
                  <a:pt x="1620951" y="1868552"/>
                  <a:pt x="1478344" y="1983312"/>
                  <a:pt x="1578428" y="1883228"/>
                </a:cubicBezTo>
                <a:cubicBezTo>
                  <a:pt x="1591257" y="1870399"/>
                  <a:pt x="1607457" y="1861457"/>
                  <a:pt x="1621971" y="1850571"/>
                </a:cubicBezTo>
                <a:cubicBezTo>
                  <a:pt x="1661651" y="1791050"/>
                  <a:pt x="1620991" y="1840338"/>
                  <a:pt x="1687285" y="1796143"/>
                </a:cubicBezTo>
                <a:cubicBezTo>
                  <a:pt x="1695825" y="1790450"/>
                  <a:pt x="1700256" y="1779652"/>
                  <a:pt x="1709057" y="1774371"/>
                </a:cubicBezTo>
                <a:cubicBezTo>
                  <a:pt x="1718896" y="1768467"/>
                  <a:pt x="1731451" y="1768617"/>
                  <a:pt x="1741714" y="1763485"/>
                </a:cubicBezTo>
                <a:cubicBezTo>
                  <a:pt x="1760638" y="1754023"/>
                  <a:pt x="1777999" y="1741714"/>
                  <a:pt x="1796142" y="1730828"/>
                </a:cubicBezTo>
                <a:cubicBezTo>
                  <a:pt x="1840216" y="1664720"/>
                  <a:pt x="1788647" y="1728709"/>
                  <a:pt x="1872342" y="1676400"/>
                </a:cubicBezTo>
                <a:cubicBezTo>
                  <a:pt x="1885397" y="1668241"/>
                  <a:pt x="1892684" y="1652980"/>
                  <a:pt x="1905000" y="1643743"/>
                </a:cubicBezTo>
                <a:cubicBezTo>
                  <a:pt x="1938827" y="1618373"/>
                  <a:pt x="2043445" y="1544074"/>
                  <a:pt x="2100942" y="1513114"/>
                </a:cubicBezTo>
                <a:cubicBezTo>
                  <a:pt x="2129518" y="1497727"/>
                  <a:pt x="2158999" y="1484085"/>
                  <a:pt x="2188028" y="1469571"/>
                </a:cubicBezTo>
                <a:cubicBezTo>
                  <a:pt x="2209799" y="1458685"/>
                  <a:pt x="2236130" y="1454125"/>
                  <a:pt x="2253342" y="1436914"/>
                </a:cubicBezTo>
                <a:cubicBezTo>
                  <a:pt x="2280508" y="1409749"/>
                  <a:pt x="2292081" y="1396574"/>
                  <a:pt x="2329542" y="1371600"/>
                </a:cubicBezTo>
                <a:cubicBezTo>
                  <a:pt x="2430919" y="1304014"/>
                  <a:pt x="2304610" y="1427182"/>
                  <a:pt x="2471057" y="1284514"/>
                </a:cubicBezTo>
                <a:cubicBezTo>
                  <a:pt x="2496457" y="1262743"/>
                  <a:pt x="2522503" y="1241703"/>
                  <a:pt x="2547257" y="1219200"/>
                </a:cubicBezTo>
                <a:cubicBezTo>
                  <a:pt x="2562445" y="1205392"/>
                  <a:pt x="2576286" y="1190171"/>
                  <a:pt x="2590800" y="1175657"/>
                </a:cubicBezTo>
                <a:cubicBezTo>
                  <a:pt x="2598057" y="1168400"/>
                  <a:pt x="2604557" y="1160296"/>
                  <a:pt x="2612571" y="1153885"/>
                </a:cubicBezTo>
                <a:cubicBezTo>
                  <a:pt x="2626979" y="1142359"/>
                  <a:pt x="2671790" y="1109798"/>
                  <a:pt x="2688771" y="1088571"/>
                </a:cubicBezTo>
                <a:cubicBezTo>
                  <a:pt x="2743689" y="1019922"/>
                  <a:pt x="2679754" y="1086701"/>
                  <a:pt x="2732314" y="1034143"/>
                </a:cubicBezTo>
                <a:cubicBezTo>
                  <a:pt x="2767175" y="946988"/>
                  <a:pt x="2734459" y="1008053"/>
                  <a:pt x="2786742" y="947057"/>
                </a:cubicBezTo>
                <a:cubicBezTo>
                  <a:pt x="2878651" y="839831"/>
                  <a:pt x="2772271" y="956985"/>
                  <a:pt x="2841171" y="870857"/>
                </a:cubicBezTo>
                <a:cubicBezTo>
                  <a:pt x="2847582" y="862843"/>
                  <a:pt x="2855685" y="856342"/>
                  <a:pt x="2862942" y="849085"/>
                </a:cubicBezTo>
                <a:cubicBezTo>
                  <a:pt x="2880607" y="796091"/>
                  <a:pt x="2865296" y="830549"/>
                  <a:pt x="2906485" y="772885"/>
                </a:cubicBezTo>
                <a:cubicBezTo>
                  <a:pt x="2931095" y="738431"/>
                  <a:pt x="2930428" y="732252"/>
                  <a:pt x="2960914" y="696685"/>
                </a:cubicBezTo>
                <a:cubicBezTo>
                  <a:pt x="2970933" y="684996"/>
                  <a:pt x="2983716" y="675855"/>
                  <a:pt x="2993571" y="664028"/>
                </a:cubicBezTo>
                <a:cubicBezTo>
                  <a:pt x="3001946" y="653977"/>
                  <a:pt x="3006650" y="641149"/>
                  <a:pt x="3015342" y="631371"/>
                </a:cubicBezTo>
                <a:cubicBezTo>
                  <a:pt x="3035798" y="608359"/>
                  <a:pt x="3058885" y="587829"/>
                  <a:pt x="3080657" y="566057"/>
                </a:cubicBezTo>
                <a:lnTo>
                  <a:pt x="3145971" y="500743"/>
                </a:lnTo>
                <a:lnTo>
                  <a:pt x="3167742" y="478971"/>
                </a:lnTo>
                <a:cubicBezTo>
                  <a:pt x="3178628" y="468085"/>
                  <a:pt x="3191861" y="459123"/>
                  <a:pt x="3200400" y="446314"/>
                </a:cubicBezTo>
                <a:cubicBezTo>
                  <a:pt x="3210287" y="431484"/>
                  <a:pt x="3226709" y="402225"/>
                  <a:pt x="3243942" y="391885"/>
                </a:cubicBezTo>
                <a:cubicBezTo>
                  <a:pt x="3253782" y="385981"/>
                  <a:pt x="3265714" y="384628"/>
                  <a:pt x="3276600" y="381000"/>
                </a:cubicBezTo>
                <a:cubicBezTo>
                  <a:pt x="3298006" y="348890"/>
                  <a:pt x="3299598" y="341877"/>
                  <a:pt x="3331028" y="315685"/>
                </a:cubicBezTo>
                <a:cubicBezTo>
                  <a:pt x="3341078" y="307309"/>
                  <a:pt x="3352799" y="301171"/>
                  <a:pt x="3363685" y="293914"/>
                </a:cubicBezTo>
                <a:cubicBezTo>
                  <a:pt x="3374571" y="279400"/>
                  <a:pt x="3384535" y="264146"/>
                  <a:pt x="3396342" y="250371"/>
                </a:cubicBezTo>
                <a:cubicBezTo>
                  <a:pt x="3406361" y="238682"/>
                  <a:pt x="3419144" y="229541"/>
                  <a:pt x="3429000" y="217714"/>
                </a:cubicBezTo>
                <a:cubicBezTo>
                  <a:pt x="3437376" y="207664"/>
                  <a:pt x="3442598" y="195273"/>
                  <a:pt x="3450771" y="185057"/>
                </a:cubicBezTo>
                <a:cubicBezTo>
                  <a:pt x="3493353" y="131828"/>
                  <a:pt x="3452273" y="204424"/>
                  <a:pt x="3505200" y="119743"/>
                </a:cubicBezTo>
                <a:cubicBezTo>
                  <a:pt x="3513801" y="105982"/>
                  <a:pt x="3520579" y="91115"/>
                  <a:pt x="3526971" y="76200"/>
                </a:cubicBezTo>
                <a:cubicBezTo>
                  <a:pt x="3531491" y="65653"/>
                  <a:pt x="3531953" y="53382"/>
                  <a:pt x="3537857" y="43543"/>
                </a:cubicBezTo>
                <a:cubicBezTo>
                  <a:pt x="3562194" y="2981"/>
                  <a:pt x="3559628" y="37770"/>
                  <a:pt x="3559628" y="10885"/>
                </a:cubicBezTo>
                <a:lnTo>
                  <a:pt x="3559628" y="1088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 hidden="1"/>
          <p:cNvSpPr/>
          <p:nvPr/>
        </p:nvSpPr>
        <p:spPr>
          <a:xfrm>
            <a:off x="3537857" y="1251857"/>
            <a:ext cx="2068286" cy="794657"/>
          </a:xfrm>
          <a:custGeom>
            <a:avLst/>
            <a:gdLst>
              <a:gd name="connsiteX0" fmla="*/ 2002972 w 2068286"/>
              <a:gd name="connsiteY0" fmla="*/ 239486 h 794657"/>
              <a:gd name="connsiteX1" fmla="*/ 2068286 w 2068286"/>
              <a:gd name="connsiteY1" fmla="*/ 435429 h 794657"/>
              <a:gd name="connsiteX2" fmla="*/ 522514 w 2068286"/>
              <a:gd name="connsiteY2" fmla="*/ 283029 h 794657"/>
              <a:gd name="connsiteX3" fmla="*/ 522514 w 2068286"/>
              <a:gd name="connsiteY3" fmla="*/ 283029 h 794657"/>
              <a:gd name="connsiteX4" fmla="*/ 522514 w 2068286"/>
              <a:gd name="connsiteY4" fmla="*/ 283029 h 794657"/>
              <a:gd name="connsiteX5" fmla="*/ 1839686 w 2068286"/>
              <a:gd name="connsiteY5" fmla="*/ 794657 h 794657"/>
              <a:gd name="connsiteX6" fmla="*/ 0 w 2068286"/>
              <a:gd name="connsiteY6" fmla="*/ 0 h 79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8286" h="794657">
                <a:moveTo>
                  <a:pt x="2002972" y="239486"/>
                </a:moveTo>
                <a:lnTo>
                  <a:pt x="2068286" y="435429"/>
                </a:lnTo>
                <a:lnTo>
                  <a:pt x="522514" y="283029"/>
                </a:lnTo>
                <a:lnTo>
                  <a:pt x="522514" y="283029"/>
                </a:lnTo>
                <a:lnTo>
                  <a:pt x="522514" y="283029"/>
                </a:lnTo>
                <a:lnTo>
                  <a:pt x="1839686" y="794657"/>
                </a:lnTo>
                <a:lnTo>
                  <a:pt x="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https://www.vse-skazki.com/_dr/5/586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357430"/>
            <a:ext cx="164307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im0-tub-ru.yandex.net/i?id=4d178559a5f3b07431aeeed700006dc4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34" y="2428868"/>
            <a:ext cx="1057275" cy="98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podkraichi.bereza.edu.by/ru/sm.aspx?guid=3007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785794"/>
            <a:ext cx="1000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st.depositphotos.com/3146979/4413/v/950/depositphotos_44137285-stock-illustration-red-bike.jpg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15007" y="1428737"/>
            <a:ext cx="1100137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nachalo4ka.ru/wp-content/uploads/2014/05/ZOLUSHKA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58082" y="571481"/>
            <a:ext cx="104298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www.clipartsgram.com/image/1353501334-5531904-pumpkin-carriage-for-cinderella-or-halloween-isolated-over-white-stock-vector.jpg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714620"/>
            <a:ext cx="1457325" cy="109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ds02.infourok.ru/uploads/ex/0219/00087a10-03df9730/hello_html_m523bdcaa.jpg"/>
          <p:cNvPicPr/>
          <p:nvPr/>
        </p:nvPicPr>
        <p:blipFill>
          <a:blip r:embed="rId10" cstate="print">
            <a:clrChange>
              <a:clrFrom>
                <a:srgbClr val="F8FCFF"/>
              </a:clrFrom>
              <a:clrTo>
                <a:srgbClr val="F8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00042"/>
            <a:ext cx="809625" cy="102809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7" name="Рисунок 16" descr="http://moziru.com/images/drawn-mosquito-cute-17.png"/>
          <p:cNvPicPr/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143380"/>
            <a:ext cx="1090479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s://im0-tub-ru.yandex.net/i?id=654b40694306d322c866f5e2bee5ca58&amp;n=13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57554" y="4857760"/>
            <a:ext cx="733425" cy="107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st.depositphotos.com/2465573/2744/v/950/depositphotos_27449455-stock-illustration-magic-carpet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72066" y="428604"/>
            <a:ext cx="127165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Блок-схема: узел суммирования 19">
            <a:hlinkClick r:id="" action="ppaction://hlinkshowjump?jump=endshow"/>
          </p:cNvPr>
          <p:cNvSpPr/>
          <p:nvPr/>
        </p:nvSpPr>
        <p:spPr>
          <a:xfrm>
            <a:off x="0" y="428604"/>
            <a:ext cx="571504" cy="612648"/>
          </a:xfrm>
          <a:prstGeom prst="flowChartSummingJunc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49 -0.02037 C -0.05694 -0.01343 -0.07587 -0.02523 -0.09149 -0.02662 C -0.10191 -0.02755 -0.11215 -0.02778 -0.12257 -0.02824 C -0.19288 -0.02708 -0.20607 -0.02685 -0.25694 -0.02338 C -0.27569 -0.02384 -0.29427 -0.02407 -0.31302 -0.025 C -0.31475 -0.025 -0.32048 -0.0294 -0.32135 -0.02986 C -0.33281 -0.03634 -0.34201 -0.04537 -0.35347 -0.05046 C -0.35972 -0.05648 -0.36562 -0.05926 -0.37257 -0.06319 C -0.37847 -0.06667 -0.38281 -0.0706 -0.38923 -0.07269 C -0.39392 -0.07708 -0.39409 -0.07593 -0.38802 -0.07593 " pathEditMode="relative" rAng="0" ptsTypes="fffffffff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00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18 0.01227 C 0.07674 0.02037 0.08004 0.0419 0.08351 0.04885 C 0.08629 0.05417 0.08733 0.05579 0.08837 0.0632 C 0.08993 0.075 0.08959 0.08102 0.09427 0.09005 C 0.09861 0.10741 0.10573 0.12199 0.11441 0.13611 C 0.11858 0.14283 0.12222 0.15047 0.12761 0.15533 C 0.14271 0.18403 0.1816 0.18403 0.20504 0.18866 C 0.26962 0.18727 0.26528 0.18843 0.30608 0.18056 C 0.31285 0.17755 0.31962 0.1757 0.32639 0.17269 C 0.32969 0.16922 0.34288 0.16019 0.34427 0.15834 C 0.35226 0.14769 0.34827 0.15023 0.35504 0.14723 C 0.35747 0.13658 0.35365 0.14908 0.36094 0.13935 C 0.36528 0.13357 0.36632 0.12685 0.36927 0.12037 C 0.37361 0.11088 0.37413 0.11065 0.37882 0.1044 C 0.38472 0.0882 0.37709 0.10625 0.38472 0.09491 C 0.39011 0.08681 0.39514 0.07639 0.40018 0.06783 C 0.40434 0.06065 0.40643 0.05232 0.41216 0.04723 C 0.4158 0.04074 0.41788 0.03635 0.42275 0.03148 C 0.42466 0.02385 0.42917 0.01922 0.43351 0.01389 C 0.44549 -0.00092 0.45695 -0.02083 0.4717 -0.03055 C 0.47691 -0.0412 0.48368 -0.04907 0.48941 -0.05902 C 0.49705 -0.07176 0.49097 -0.06551 0.49775 -0.07176 C 0.50486 -0.08611 0.5132 -0.09884 0.52049 -0.11296 C 0.52188 -0.11574 0.52361 -0.12245 0.52639 -0.12245 " pathEditMode="relative" rAng="0" ptsTypes="fffffffffffffffffffffff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00" y="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54 0.00555 C 0.02309 0.01088 0.02726 0.01805 0.03299 0.02314 C 0.03698 0.03078 0.04011 0.03727 0.04497 0.04375 C 0.04653 0.05092 0.05156 0.0574 0.05556 0.06273 C 0.05781 0.07152 0.06233 0.07453 0.06632 0.08171 C 0.07205 0.09213 0.0842 0.11597 0.09254 0.12152 C 0.0941 0.12453 0.09531 0.12824 0.09722 0.13102 C 0.10781 0.1456 0.09358 0.12152 0.10434 0.13889 C 0.10521 0.14027 0.10573 0.14236 0.10677 0.14375 C 0.11302 0.15115 0.11823 0.15347 0.12465 0.15949 C 0.13142 0.16597 0.12674 0.16319 0.13299 0.16597 C 0.1382 0.17268 0.14479 0.17639 0.15087 0.18171 C 0.15781 0.18796 0.16302 0.19652 0.16997 0.20254 C 0.17188 0.21134 0.16945 0.2037 0.17465 0.21041 C 0.17969 0.21689 0.18403 0.22824 0.18767 0.23588 C 0.19514 0.25139 0.20399 0.26597 0.21267 0.28032 C 0.22101 0.29421 0.22726 0.31064 0.23663 0.32314 C 0.23889 0.33333 0.23594 0.32199 0.24011 0.33264 C 0.24462 0.34421 0.24774 0.35671 0.2533 0.36759 C 0.25486 0.3743 0.25747 0.37963 0.2592 0.38657 C 0.26007 0.39004 0.26389 0.39606 0.26389 0.39629 C 0.2658 0.40856 0.26424 0.40162 0.26997 0.41666 C 0.2724 0.42291 0.27274 0.42986 0.27587 0.43588 C 0.27691 0.44352 0.27813 0.45069 0.27934 0.4581 C 0.2809 0.47731 0.28177 0.48426 0.28177 0.50555 " pathEditMode="relative" rAng="0" ptsTypes="ffffffffffffffffffffffffA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2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2 0.03379 C -0.02084 0.02824 -0.03906 0.03356 -0.05573 0.03541 C -0.12031 0.03495 -0.18507 0.03495 -0.24966 0.03379 C -0.25382 0.03379 -0.26302 0.02893 -0.26632 0.02754 C -0.26997 0.02592 -0.27709 0.02268 -0.27709 0.02291 C -0.28229 0.01597 -0.28802 0.00949 -0.29497 0.00694 C -0.29879 0.0037 -0.29792 0.0037 -0.30209 0.00208 C -0.30365 0.00138 -0.30695 0.00046 -0.30695 0.00069 " pathEditMode="relative" rAng="0" ptsTypes="fffffff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-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73 -0.01713 C -0.02899 0.00092 -0.0335 0.01805 -0.0375 0.03541 C -0.03906 0.04213 -0.03958 0.04884 -0.04062 0.05555 C -0.04201 0.0743 -0.04271 0.10023 -0.05035 0.1162 C -0.05156 0.125 -0.0526 0.13425 -0.05451 0.14259 C -0.05486 0.17361 -0.05399 0.20763 -0.05764 0.23888 C -0.0585 0.26203 -0.05989 0.27847 -0.06076 0.30092 C -0.06198 0.32569 -0.05903 0.31782 -0.06406 0.32893 C -0.06493 0.34027 -0.06493 0.35231 -0.06736 0.36319 C -0.07048 0.39953 -0.07048 0.4368 -0.06736 0.47314 C -0.06632 0.50949 -0.06493 0.53518 -0.06406 0.57245 C -0.06406 0.57754 -0.05469 0.65902 -0.07673 0.67037 C -0.07969 0.67662 -0.08403 0.67824 -0.08854 0.68287 C -0.09219 0.68634 -0.09045 0.68611 -0.09271 0.68611 " pathEditMode="relative" rAng="0" ptsTypes="fffffffffffff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3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7929586" y="5929330"/>
            <a:ext cx="928694" cy="57150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ttp://detskiy-sad.com/wp-content/uploads/2017/08/shabl-pdd-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узел суммирования 3">
            <a:hlinkClick r:id="" action="ppaction://hlinkshowjump?jump=endshow"/>
          </p:cNvPr>
          <p:cNvSpPr/>
          <p:nvPr/>
        </p:nvSpPr>
        <p:spPr>
          <a:xfrm>
            <a:off x="642910" y="428604"/>
            <a:ext cx="612648" cy="612648"/>
          </a:xfrm>
          <a:prstGeom prst="flowChartSummingJunct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radyga96.ru/wp-content/uploads/2016/05/dostavka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571480"/>
            <a:ext cx="1685925" cy="262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oolgirl.typepad.com/.a/6a00d8341c45f853ef010536a7eedc970c-800w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357562"/>
            <a:ext cx="17859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justclickit.ru/flash/text/text%20(3896)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79979" y="2138605"/>
            <a:ext cx="5357850" cy="571501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pic>
        <p:nvPicPr>
          <p:cNvPr id="11" name="Рисунок 10" descr="https://ds02.infourok.ru/uploads/ex/0aad/00030464-83130aa5/hello_html_m3144c002.jpg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500438"/>
            <a:ext cx="2028825" cy="123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y-sad.com/wp-content/uploads/2017/08/shabl-pdd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85918" y="785794"/>
            <a:ext cx="2643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Три разноцветных круга</a:t>
            </a:r>
          </a:p>
          <a:p>
            <a:r>
              <a:rPr lang="ru-RU" dirty="0"/>
              <a:t>Мигают друг за другом.</a:t>
            </a:r>
          </a:p>
          <a:p>
            <a:r>
              <a:rPr lang="ru-RU" dirty="0"/>
              <a:t>Светятся, моргают –</a:t>
            </a:r>
          </a:p>
          <a:p>
            <a:r>
              <a:rPr lang="ru-RU" dirty="0"/>
              <a:t>Людям помогают.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15711"/>
              </p:ext>
            </p:extLst>
          </p:nvPr>
        </p:nvGraphicFramePr>
        <p:xfrm>
          <a:off x="1643040" y="3929066"/>
          <a:ext cx="5857920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2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2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22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22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22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22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429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2857488" y="2571744"/>
            <a:ext cx="571504" cy="57150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</a:p>
        </p:txBody>
      </p:sp>
      <p:sp>
        <p:nvSpPr>
          <p:cNvPr id="6" name="Овал 5"/>
          <p:cNvSpPr/>
          <p:nvPr/>
        </p:nvSpPr>
        <p:spPr>
          <a:xfrm>
            <a:off x="1428728" y="2714620"/>
            <a:ext cx="714380" cy="71438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</a:t>
            </a:r>
          </a:p>
        </p:txBody>
      </p:sp>
      <p:sp>
        <p:nvSpPr>
          <p:cNvPr id="7" name="Овал 6"/>
          <p:cNvSpPr/>
          <p:nvPr/>
        </p:nvSpPr>
        <p:spPr>
          <a:xfrm>
            <a:off x="6286512" y="2071678"/>
            <a:ext cx="642942" cy="50006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Е</a:t>
            </a:r>
          </a:p>
        </p:txBody>
      </p:sp>
      <p:sp>
        <p:nvSpPr>
          <p:cNvPr id="9" name="Овал 8"/>
          <p:cNvSpPr/>
          <p:nvPr/>
        </p:nvSpPr>
        <p:spPr>
          <a:xfrm>
            <a:off x="4857752" y="2714620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10" name="Овал 9"/>
          <p:cNvSpPr/>
          <p:nvPr/>
        </p:nvSpPr>
        <p:spPr>
          <a:xfrm>
            <a:off x="3929058" y="1428736"/>
            <a:ext cx="642942" cy="57150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</a:t>
            </a:r>
          </a:p>
        </p:txBody>
      </p:sp>
      <p:sp>
        <p:nvSpPr>
          <p:cNvPr id="11" name="Овал 10"/>
          <p:cNvSpPr/>
          <p:nvPr/>
        </p:nvSpPr>
        <p:spPr>
          <a:xfrm>
            <a:off x="7500958" y="2571744"/>
            <a:ext cx="642942" cy="71438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Ф</a:t>
            </a:r>
          </a:p>
        </p:txBody>
      </p:sp>
      <p:sp>
        <p:nvSpPr>
          <p:cNvPr id="12" name="Овал 11"/>
          <p:cNvSpPr/>
          <p:nvPr/>
        </p:nvSpPr>
        <p:spPr>
          <a:xfrm>
            <a:off x="6786578" y="1214422"/>
            <a:ext cx="642942" cy="71438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</a:t>
            </a:r>
          </a:p>
        </p:txBody>
      </p:sp>
      <p:sp>
        <p:nvSpPr>
          <p:cNvPr id="13" name="Овал 12"/>
          <p:cNvSpPr/>
          <p:nvPr/>
        </p:nvSpPr>
        <p:spPr>
          <a:xfrm>
            <a:off x="5072066" y="1071546"/>
            <a:ext cx="500066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15" name="Блок-схема: узел суммирования 14">
            <a:hlinkClick r:id="" action="ppaction://hlinkshowjump?jump=endshow"/>
          </p:cNvPr>
          <p:cNvSpPr/>
          <p:nvPr/>
        </p:nvSpPr>
        <p:spPr>
          <a:xfrm>
            <a:off x="714348" y="642918"/>
            <a:ext cx="612648" cy="612648"/>
          </a:xfrm>
          <a:prstGeom prst="flowChartSummingJunct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928926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132411" y="357166"/>
            <a:ext cx="3720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         Отгадай </a:t>
            </a:r>
            <a:r>
              <a:rPr lang="ru-RU" sz="2800" b="1" i="1" dirty="0">
                <a:solidFill>
                  <a:srgbClr val="92D05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загадку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8 -0.06343 C 0.00625 -0.05417 0.00677 -0.04676 0.00903 -0.0382 C 0.01077 -0.02454 0.01198 -0.00533 0.01979 0.00463 C 0.02275 0.01527 0.02917 0.02222 0.03403 0.03171 C 0.03594 0.03541 0.03993 0.04282 0.03993 0.04305 C 0.04132 0.04838 0.04115 0.04814 0.04358 0.05393 C 0.04549 0.05833 0.04948 0.06666 0.04948 0.06689 C 0.05139 0.08125 0.05278 0.08402 0.0507 0.10162 C 0.05035 0.10486 0.04983 0.10833 0.04827 0.11111 C 0.04584 0.11527 0.04115 0.12384 0.04115 0.12407 C 0.03993 0.13333 0.0375 0.13588 0.03525 0.14444 C 0.03247 0.15486 0.03282 0.16504 0.03282 0.17615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-0.03889 C 0.00174 -0.03542 -0.00017 -0.01991 -0.0026 -0.01042 C -0.00451 -0.00301 -0.00659 0.00347 -0.00972 0.01042 C -0.01128 0.01366 -0.01423 0.01805 -0.01562 0.02153 C -0.01944 0.03171 -0.02274 0.04352 -0.02881 0.05162 C -0.03506 0.06921 -0.04739 0.08102 -0.05607 0.09606 C -0.05902 0.10116 -0.06059 0.10787 -0.06441 0.1118 C -0.06597 0.11343 -0.06788 0.11481 -0.06927 0.11667 C -0.07326 0.12199 -0.07413 0.12685 -0.07881 0.13102 C -0.08454 0.1412 -0.08975 0.14884 -0.09652 0.15787 C -0.1125 0.17917 -0.096 0.16389 -0.10607 0.17546 C -0.11423 0.18472 -0.121 0.1956 -0.12881 0.20555 C -0.14027 0.22037 -0.1526 0.23403 -0.16441 0.24838 C -0.16684 0.25139 -0.16857 0.25555 -0.17152 0.25787 C -0.17569 0.26111 -0.1809 0.26481 -0.18472 0.26898 C -0.19236 0.27755 -0.19895 0.28704 -0.2085 0.2912 C -0.21163 0.29537 -0.2151 0.3 -0.21927 0.30231 C -0.22152 0.3037 -0.22638 0.30555 -0.22638 0.30579 C -0.2276 0.30671 -0.23211 0.31111 -0.2335 0.3118 C -0.23559 0.31296 -0.23975 0.31343 -0.24184 0.31505 C -0.24722 0.31898 -0.25034 0.32338 -0.25607 0.32616 C -0.2618 0.33194 -0.26701 0.33843 -0.27274 0.34375 C -0.27829 0.35463 -0.27673 0.34954 -0.27881 0.35787 C -0.27777 0.37801 -0.27517 0.4 -0.27517 0.41991 " pathEditMode="relative" rAng="0" ptsTypes="fffffffffffffffffffffff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2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2916 C -0.01146 0.02384 -0.00347 0.02963 -0.01215 0.01921 C -0.0158 0.01481 -0.02205 0.01064 -0.02639 0.00763 C -0.0316 0.0037 -0.0375 0.00208 -0.04306 -0.00116 C -0.04601 -0.00278 -0.04844 -0.00556 -0.05139 -0.00695 C -0.05486 -0.00834 -0.05868 -0.00834 -0.06215 -0.00973 C -0.0724 -0.0132 -0.07986 -0.01574 -0.09063 -0.0169 C -0.11806 -0.01667 -0.14531 -0.0169 -0.17274 -0.01551 C -0.18316 -0.01505 -0.19375 -0.00787 -0.20382 -0.00556 C -0.21042 -0.00116 -0.21806 0.00069 -0.22517 0.00324 C -0.23229 0.00833 -0.24097 0.01273 -0.24896 0.0162 C -0.25955 0.02662 -0.26771 0.0331 -0.2776 0.0449 C -0.28004 0.04791 -0.28385 0.04907 -0.28594 0.05231 C -0.28906 0.05763 -0.29097 0.0618 -0.29549 0.06504 C -0.29879 0.07083 -0.3026 0.07291 -0.30608 0.07824 C -0.31146 0.08611 -0.31563 0.09537 -0.32049 0.10393 C -0.32188 0.11018 -0.32465 0.1162 -0.3276 0.12152 C -0.32917 0.12893 -0.32986 0.13634 -0.33351 0.14305 C -0.33715 0.16041 -0.33906 0.16875 -0.33472 0.18912 C -0.33507 0.20625 -0.33524 0.22384 -0.33594 0.24097 C -0.33646 0.25324 -0.34063 0.26481 -0.34063 0.27708 " pathEditMode="relative" rAng="0" ptsTypes="ffffffffffffffffffff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 C -0.00937 0.00069 -0.021 0.00069 -0.0302 0.00394 C -0.04201 0.0081 -0.05225 0.01551 -0.06423 0.01944 C -0.07256 0.02199 -0.08177 0.02292 -0.0901 0.02593 C -0.10347 0.03079 -0.11736 0.03426 -0.13125 0.03773 C -0.15642 0.0544 -0.17413 0.0787 -0.19965 0.09491 C -0.20625 0.10694 -0.21979 0.11551 -0.23107 0.12338 C -0.23298 0.12477 -0.23368 0.12685 -0.23506 0.1287 C -0.23767 0.13148 -0.24166 0.13426 -0.24461 0.13634 C -0.24739 0.14468 -0.24392 0.13681 -0.25017 0.14282 C -0.25138 0.14398 -0.25191 0.14583 -0.25277 0.14676 C -0.25399 0.14815 -0.25555 0.14931 -0.25711 0.15069 C -0.25989 0.15833 -0.26197 0.16667 -0.26527 0.17407 C -0.26631 0.18218 -0.26736 0.1919 -0.27204 0.19884 C -0.27552 0.21273 -0.28611 0.22407 -0.2967 0.23403 C -0.29982 0.24144 -0.30572 0.24722 -0.30902 0.25486 C -0.31597 0.27083 -0.32239 0.28634 -0.32812 0.30301 C -0.32899 0.31273 -0.33072 0.32269 -0.33072 0.33264 C -0.33072 0.33889 -0.3309 0.34514 -0.32934 0.35093 C -0.32864 0.35394 -0.32395 0.3588 -0.32395 0.35903 C -0.32048 0.37245 -0.32586 0.35602 -0.31857 0.36806 C -0.3177 0.36944 -0.31805 0.37153 -0.31718 0.37315 C -0.31666 0.37454 -0.31527 0.37569 -0.31441 0.37708 C -0.31388 0.37824 -0.31336 0.37963 -0.31302 0.38102 C -0.30868 0.37801 -0.30902 0.37986 -0.30902 0.37708 " pathEditMode="relative" rAng="0" ptsTypes="ffffffffffffffffffffffff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00" y="1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44 0.00856 C 0.04982 0.01019 0.04132 0.00903 0.05989 0.01644 C 0.06718 0.02616 0.07465 0.0338 0.08489 0.03727 C 0.09253 0.04444 0.09948 0.05463 0.10868 0.05787 C 0.11597 0.06343 0.121 0.07083 0.12899 0.07523 C 0.13732 0.08634 0.13819 0.09931 0.14201 0.11343 C 0.15104 0.14676 0.15729 0.18264 0.16111 0.21806 C 0.16059 0.23079 0.16354 0.24606 0.15764 0.25625 C 0.15034 0.26875 0.14114 0.275 0.13142 0.2831 C 0.11875 0.29352 0.10955 0.30324 0.09444 0.30532 C 0.09132 0.30741 0.0875 0.30833 0.08489 0.31181 C 0.08246 0.31505 0.07777 0.3213 0.07777 0.32153 C 0.07187 0.34514 0.07309 0.34861 0.07309 0.38171 " pathEditMode="relative" rAng="0" ptsTypes="ffffff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00" y="1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3 -0.08449 C -0.0026 -0.075 -0.0066 -0.06435 -0.00972 -0.05602 C -0.01996 -0.02916 -0.03055 -0.01852 -0.04913 -0.00208 C -0.05295 0.00116 -0.05538 0.00533 -0.05972 0.00741 C -0.06771 0.01806 -0.06371 0.01551 -0.07048 0.01852 C -0.0809 0.03241 -0.09653 0.04607 -0.10972 0.0551 C -0.11753 0.06042 -0.1085 0.05139 -0.11927 0.05996 C -0.12135 0.06158 -0.12309 0.06436 -0.12517 0.06621 C -0.12812 0.06852 -0.13177 0.06898 -0.13472 0.07107 C -0.14948 0.08195 -0.16389 0.09074 -0.18003 0.09792 C -0.18871 0.10602 -0.17639 0.09561 -0.19305 0.10278 C -0.19739 0.10463 -0.20156 0.11019 -0.20625 0.11227 C -0.2118 0.1176 -0.2184 0.11829 -0.22413 0.12338 C -0.22934 0.14653 -0.22309 0.1713 -0.2276 0.19468 C -0.22882 0.21273 -0.22882 0.20648 -0.22882 0.21389 " pathEditMode="relative" rAng="0" ptsTypes="ffffffffffffff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00" y="1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21 -0.01297 C 0.04306 -0.01482 0.05417 -0.01806 0.06719 -0.01922 C 0.07535 -0.02361 0.08333 -0.02732 0.09219 -0.02871 C 0.10139 -0.0338 0.11094 -0.03704 0.12066 -0.03982 C 0.12587 -0.04329 0.13194 -0.04838 0.13733 -0.05093 C 0.1474 -0.05579 0.14132 -0.05 0.14809 -0.05417 C 0.15573 -0.0588 0.15833 -0.06111 0.16597 -0.06366 C 0.17413 -0.06922 0.18194 -0.07037 0.19097 -0.07176 C 0.20295 -0.07662 0.21406 -0.08125 0.22656 -0.08287 C 0.26163 -0.08102 0.24931 -0.08473 0.26944 -0.07176 C 0.27622 -0.06273 0.28455 -0.06135 0.29219 -0.05417 C 0.29931 -0.04746 0.30469 -0.0382 0.31233 -0.03195 C 0.31771 -0.02153 0.32118 -0.01366 0.32431 -0.00186 C 0.325 0.00069 0.32535 0.0037 0.32656 0.00602 C 0.32865 0.00972 0.33264 0.01713 0.33264 0.01736 C 0.33576 0.0375 0.33993 0.04328 0.34931 0.05856 C 0.35347 0.06527 0.35833 0.07314 0.36476 0.07592 C 0.36823 0.08078 0.37257 0.08611 0.37656 0.09027 C 0.3816 0.0956 0.38681 0.09791 0.39097 0.10463 C 0.39479 0.11088 0.39792 0.11967 0.40052 0.12685 C 0.4026 0.13958 0.40538 0.15509 0.39566 0.16319 C 0.39358 0.17129 0.38976 0.17639 0.38385 0.17916 C 0.38299 0.1824 0.38177 0.18541 0.38142 0.18865 C 0.37847 0.22291 0.38819 0.22407 0.37309 0.21713 C 0.37188 0.21504 0.37066 0.21296 0.36944 0.21088 C 0.3658 0.20532 0.36406 0.20602 0.36823 0.20602 " pathEditMode="relative" rAng="0" ptsTypes="fffffffffffffffffffffffffA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1111 C 0.01632 -0.00903 0.02101 -0.00231 0.02847 0.00162 C 0.03576 0.00532 0.04462 0.00648 0.05226 0.00787 C 0.07708 0.01898 0.10382 0.0169 0.12969 0.01898 C 0.14792 0.02315 0.16701 0.02523 0.18559 0.02708 C 0.19167 0.02986 0.19601 0.03519 0.20122 0.03981 C 0.20747 0.05278 0.19896 0.0375 0.20712 0.04606 C 0.2099 0.04907 0.21163 0.0537 0.21424 0.05718 C 0.21632 0.06528 0.21771 0.06921 0.22135 0.07616 C 0.22344 0.08449 0.22483 0.09306 0.22622 0.10162 C 0.22795 0.13194 0.23455 0.16204 0.23455 0.19213 " pathEditMode="relative" rAng="0" ptsTypes="ffffffffffA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0" y="1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y-sad.com/wp-content/uploads/2017/08/shabl-pdd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71802" y="642918"/>
            <a:ext cx="306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Соб</a:t>
            </a:r>
            <a:r>
              <a:rPr lang="ru-RU" sz="2800" b="1" i="1" dirty="0">
                <a:solidFill>
                  <a:srgbClr val="FFFF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ери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i="1" dirty="0">
                <a:solidFill>
                  <a:srgbClr val="00B05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светофор</a:t>
            </a:r>
            <a:r>
              <a:rPr lang="ru-RU" dirty="0">
                <a:effectLst>
                  <a:reflection blurRad="6350" stA="60000" endA="900" endPos="58000" dir="5400000" sy="-100000" algn="bl" rotWithShape="0"/>
                </a:effectLst>
              </a:rPr>
              <a:t>.</a:t>
            </a:r>
          </a:p>
        </p:txBody>
      </p:sp>
      <p:pic>
        <p:nvPicPr>
          <p:cNvPr id="4" name="Рисунок 3" descr="http://www.clipartbest.com/cliparts/7ia/6A9/7ia6A9ya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8012" y="2005012"/>
            <a:ext cx="28479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Блок-схема: узел суммирования 7">
            <a:hlinkClick r:id="" action="ppaction://hlinkshowjump?jump=endshow"/>
          </p:cNvPr>
          <p:cNvSpPr/>
          <p:nvPr/>
        </p:nvSpPr>
        <p:spPr>
          <a:xfrm>
            <a:off x="714348" y="714356"/>
            <a:ext cx="612648" cy="612648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357818" y="1357298"/>
            <a:ext cx="714380" cy="64294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500826" y="3286124"/>
            <a:ext cx="714380" cy="64294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143504" y="4572008"/>
            <a:ext cx="714380" cy="64294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214810" y="2214554"/>
            <a:ext cx="714380" cy="64294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214810" y="3000372"/>
            <a:ext cx="714380" cy="64294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214810" y="3786190"/>
            <a:ext cx="714380" cy="64294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y-sad.com/wp-content/uploads/2017/08/shabl-pdd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-428652"/>
            <a:ext cx="9644098" cy="742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00232" y="357166"/>
            <a:ext cx="3672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             </a:t>
            </a:r>
            <a:r>
              <a:rPr lang="ru-RU" sz="2800" b="1" dirty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Собери</a:t>
            </a:r>
            <a:r>
              <a:rPr lang="ru-RU" sz="2800" b="1" dirty="0">
                <a:solidFill>
                  <a:srgbClr val="FFFF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 </a:t>
            </a:r>
            <a:r>
              <a:rPr lang="ru-RU" sz="2800" b="1" dirty="0">
                <a:solidFill>
                  <a:srgbClr val="00B05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знак</a:t>
            </a:r>
            <a:r>
              <a:rPr lang="ru-RU" sz="2800" b="1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714488"/>
            <a:ext cx="1214446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3857628"/>
            <a:ext cx="857256" cy="8572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рест 13"/>
          <p:cNvSpPr/>
          <p:nvPr/>
        </p:nvSpPr>
        <p:spPr>
          <a:xfrm>
            <a:off x="3571868" y="2928934"/>
            <a:ext cx="500066" cy="571504"/>
          </a:xfrm>
          <a:prstGeom prst="pl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суммирования 14">
            <a:hlinkClick r:id="" action="ppaction://hlinkshowjump?jump=endshow"/>
          </p:cNvPr>
          <p:cNvSpPr/>
          <p:nvPr/>
        </p:nvSpPr>
        <p:spPr>
          <a:xfrm>
            <a:off x="0" y="285728"/>
            <a:ext cx="612648" cy="612648"/>
          </a:xfrm>
          <a:prstGeom prst="flowChartSummingJuncti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571868" y="3857628"/>
            <a:ext cx="1857388" cy="185738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429256" y="3857628"/>
            <a:ext cx="1357322" cy="1143008"/>
          </a:xfrm>
          <a:prstGeom prst="triangle">
            <a:avLst>
              <a:gd name="adj" fmla="val 4839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http://st.depositphotos.com/1310390/4190/v/950/depositphotos_41909895-Vector-Running-Human-Icon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429124" y="3357562"/>
            <a:ext cx="500066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st.depositphotos.com/1310390/4190/v/950/depositphotos_41909895-Vector-Running-Human-Icon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628" y="3286124"/>
            <a:ext cx="285750" cy="22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4.07407E-6 C 0.01216 -0.00671 0.00417 -0.00139 0.02136 -0.0206 C 0.02882 -0.02893 0.03698 -0.0368 0.04393 -0.04606 C 0.04966 -0.0537 0.04601 -0.05185 0.05104 -0.0618 C 0.05191 -0.06366 0.05382 -0.06481 0.05469 -0.06667 C 0.0632 -0.08403 0.05851 -0.07616 0.06302 -0.09213 C 0.06597 -0.10255 0.06997 -0.11204 0.07379 -0.12222 C 0.07587 -0.12778 0.08091 -0.13796 0.08091 -0.13796 C 0.08264 -0.14491 0.08542 -0.1493 0.08802 -0.15555 C 0.09184 -0.16458 0.09375 -0.17268 0.09879 -0.18102 C 0.10157 -0.19491 0.11042 -0.21805 0.11667 -0.23009 C 0.11806 -0.23819 0.12084 -0.24167 0.12379 -0.24907 C 0.12778 -0.25903 0.13073 -0.26944 0.13438 -0.2794 C 0.14011 -0.29491 0.14861 -0.30856 0.15226 -0.32546 C 0.15452 -0.33588 0.15764 -0.34676 0.15938 -0.35718 C 0.16094 -0.36713 0.16424 -0.38727 0.16424 -0.38727 C 0.16389 -0.40903 0.16372 -0.43055 0.16302 -0.45231 C 0.16285 -0.45625 0.16198 -0.45995 0.16059 -0.46343 C 0.15903 -0.46736 0.15469 -0.47454 0.15469 -0.47454 C 0.15226 -0.48727 0.13924 -0.49861 0.13212 -0.50625 C 0.11667 -0.52292 0.09809 -0.53426 0.07847 -0.53958 C 0.06354 -0.54977 0.0474 -0.55 0.03091 -0.55231 C 0.01302 -0.55764 0.01962 -0.55486 0.01059 -0.5588 C -0.01685 -0.55764 -0.0441 -0.55718 -0.07154 -0.55555 C -0.07813 -0.55509 -0.0816 -0.5493 -0.0882 -0.54768 C -0.10348 -0.53704 -0.08074 -0.55208 -0.09897 -0.54282 C -0.10157 -0.54143 -0.10348 -0.53819 -0.10608 -0.53657 C -0.11147 -0.5331 -0.11841 -0.52986 -0.12275 -0.52384 C -0.12831 -0.5162 -0.13542 -0.51088 -0.14167 -0.50463 C -0.14341 -0.50278 -0.14515 -0.50069 -0.14654 -0.49838 C -0.14758 -0.49653 -0.14775 -0.49375 -0.14897 -0.49213 C -0.15018 -0.49051 -0.15226 -0.49028 -0.15365 -0.48889 C -0.1566 -0.48588 -0.15921 -0.48241 -0.16199 -0.4794 C -0.17258 -0.46782 -0.17813 -0.44815 -0.18942 -0.43796 C -0.19098 -0.43472 -0.1941 -0.42847 -0.1941 -0.42847 " pathEditMode="relative" ptsTypes="fffffffffffffffff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91 0.02709 C 0.03108 0.01343 0.03698 0.00533 0.04358 -0.00625 C 0.04809 -0.01412 0.05122 -0.0243 0.05417 -0.03333 C 0.05695 -0.04166 0.06129 -0.0493 0.06493 -0.05717 C 0.07309 -0.07592 0.07882 -0.09606 0.08525 -0.11574 C 0.0882 -0.12477 0.08906 -0.13426 0.09236 -0.14282 C 0.09531 -0.1662 0.0967 -0.18958 0.1066 -0.20949 C 0.11233 -0.23889 0.10313 -0.19467 0.11025 -0.2206 C 0.11146 -0.22523 0.11146 -0.23032 0.1125 -0.23495 C 0.11754 -0.25717 0.12222 -0.28009 0.1257 -0.30301 C 0.12743 -0.31412 0.1283 -0.32986 0.12917 -0.33958 C 0.12952 -0.34444 0.13038 -0.35393 0.13038 -0.3537 C 0.13143 -0.39236 0.13281 -0.4162 0.13038 -0.45555 C 0.13004 -0.46018 0.12396 -0.46944 0.12205 -0.47291 C 0.10382 -0.50625 0.12483 -0.46852 0.1125 -0.49051 C 0.11042 -0.49421 0.1059 -0.49398 0.10295 -0.49676 C 0.09653 -0.50277 0.0849 -0.50995 0.07691 -0.51273 C 0.06858 -0.51967 0.0592 -0.51944 0.0507 -0.52523 C 0.03507 -0.53588 0.01806 -0.53935 0.0007 -0.5412 C -0.07725 -0.54051 -0.13142 -0.5449 -0.1993 -0.53495 C -0.20555 -0.52939 -0.21354 -0.52592 -0.22083 -0.52384 C -0.22604 -0.52037 -0.23212 -0.51527 -0.2375 -0.51273 C -0.24062 -0.51134 -0.24705 -0.50949 -0.24705 -0.50926 C -0.25521 -0.50185 -0.26562 -0.49814 -0.2743 -0.49189 C -0.28038 -0.4875 -0.28576 -0.48009 -0.29219 -0.47777 C -0.30139 -0.46875 -0.31024 -0.45949 -0.31962 -0.45069 C -0.325 -0.4456 -0.32864 -0.4375 -0.33507 -0.43495 C -0.34149 -0.42916 -0.34653 -0.42152 -0.35295 -0.41574 C -0.35469 -0.41227 -0.35729 -0.40995 -0.35885 -0.40625 C -0.36406 -0.39375 -0.36475 -0.37893 -0.36475 -0.36504 " pathEditMode="relative" rAng="0" ptsTypes="fffffffffffffffffffff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00" y="-2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23 0.01875 C -0.01146 0.01482 -0.0092 0.01042 -0.0059 0.00764 C -0.00121 0.00348 0.00504 -0.00046 0.00955 -0.00509 C 0.01528 -0.01087 0.01927 -0.01898 0.02518 -0.02407 C 0.02986 -0.03726 0.03854 -0.04537 0.0441 -0.0574 C 0.04705 -0.06388 0.04775 -0.07129 0.05018 -0.078 C 0.05521 -0.09189 0.0592 -0.10439 0.06198 -0.11944 C 0.06285 -0.12962 0.0632 -0.13981 0.06563 -0.14953 C 0.06597 -0.15324 0.06684 -0.15694 0.06684 -0.16064 C 0.06615 -0.20162 0.06285 -0.22199 0.05955 -0.2574 C 0.05903 -0.26273 0.05834 -0.28287 0.05486 -0.2875 C 0.05226 -0.29074 0.04844 -0.29143 0.04531 -0.29398 C -1.94444E-6 -0.29212 -0.03854 -0.28773 -0.08212 -0.28287 C -0.09166 -0.27847 -0.10191 -0.27685 -0.1118 -0.275 C -0.12291 -0.26898 -0.13576 -0.26458 -0.14757 -0.26226 C -0.15486 -0.25555 -0.1651 -0.25578 -0.17378 -0.25416 C -0.18194 -0.24884 -0.18975 -0.24768 -0.19878 -0.24629 C -0.20781 -0.24282 -0.21701 -0.24166 -0.22604 -0.23842 C -0.2316 -0.22754 -0.23003 -0.23263 -0.23212 -0.22407 C -0.23003 -0.2081 -0.22916 -0.20509 -0.21649 -0.20509 " pathEditMode="relative" rAng="0" ptsTypes="fffffffffffffffffff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00" y="-1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1.85185E-6 C 0.00174 -0.00602 0.00139 -0.01018 0.00625 -0.01528 C 0.00816 -0.02176 0.00781 -0.02523 0.01285 -0.02916 C 0.0125 -0.03796 0.01319 -0.05717 0.00903 -0.06782 C 0.00503 -0.07801 -0.00365 -0.08102 -0.0099 -0.08773 C -0.01597 -0.09421 -0.02187 -0.10092 -0.0276 -0.10764 C -0.02969 -0.11041 -0.0309 -0.11412 -0.03299 -0.1169 C -0.03437 -0.11852 -0.03559 -0.12037 -0.03698 -0.12153 C -0.03872 -0.12315 -0.04097 -0.1243 -0.04253 -0.12616 C -0.05 -0.13472 -0.04253 -0.13102 -0.05069 -0.13379 C -0.05955 -0.14375 -0.07205 -0.15092 -0.08437 -0.15393 C -0.10608 -0.16528 -0.13247 -0.17407 -0.15608 -0.17685 C -0.17587 -0.18449 -0.20017 -0.17986 -0.22101 -0.17824 C -0.22587 -0.17662 -0.23576 -0.17546 -0.23576 -0.17523 " pathEditMode="relative" rAng="0" ptsTypes="fffffffffffff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0" y="-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01088 C 0.03351 -0.00024 0.06615 -0.00649 0.09913 -0.00811 C 0.10556 -0.01019 0.11181 -0.01297 0.11823 -0.01459 C 0.12448 -0.01621 0.13108 -0.01598 0.13733 -0.0176 C 0.17639 -0.02778 0.21424 -0.0426 0.25399 -0.04931 C 0.26545 -0.05556 0.27743 -0.05718 0.28958 -0.05903 C 0.32656 -0.07431 0.36788 -0.07616 0.40608 -0.07801 C 0.41181 -0.07848 0.41736 -0.07963 0.42292 -0.07963 C 0.43385 -0.07963 0.44514 -0.07894 0.45625 -0.07801 C 0.46667 -0.07709 0.48021 -0.05695 0.48733 -0.04792 C 0.49149 -0.03612 0.49722 -0.02547 0.50017 -0.01297 C 0.50174 -0.00718 0.50191 -0.00093 0.50399 0.00463 C 0.50642 0.01203 0.51215 0.02476 0.51215 0.0331 " pathEditMode="relative" rAng="0" ptsTypes="ffffffffffffA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00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66 -0.02593 C 0.06111 -0.03009 0.04462 -0.02523 0.05503 -0.02917 C 0.05816 -0.03032 0.06458 -0.03241 0.06458 -0.03218 C 0.06857 -0.03565 0.07222 -0.03681 0.07656 -0.03866 C 0.08507 -0.04653 0.09635 -0.05208 0.10625 -0.05602 C 0.13021 -0.07731 0.15087 -0.11736 0.16701 -0.14815 C 0.16875 -0.15532 0.17205 -0.1625 0.17534 -0.16875 C 0.17969 -0.18588 0.18663 -0.20139 0.19201 -0.21806 C 0.19548 -0.22847 0.1967 -0.23796 0.20399 -0.24491 C 0.20781 -0.25301 0.21979 -0.26921 0.22656 -0.27523 C 0.2283 -0.27685 0.23073 -0.27685 0.23246 -0.27824 C 0.23698 -0.28171 0.24635 -0.29398 0.25156 -0.29583 C 0.26024 -0.29884 0.26788 -0.30394 0.27656 -0.30694 C 0.28385 -0.31366 0.27569 -0.30718 0.28611 -0.31157 C 0.29965 -0.31736 0.31232 -0.32593 0.32656 -0.32917 C 0.35278 -0.34144 0.37639 -0.34097 0.40503 -0.3419 C 0.43646 -0.34421 0.46788 -0.3456 0.49913 -0.34028 C 0.50104 -0.33912 0.50295 -0.33796 0.50503 -0.33704 C 0.50746 -0.33588 0.51232 -0.3338 0.51232 -0.33356 C 0.51493 -0.33032 0.51823 -0.32801 0.52066 -0.32431 C 0.52257 -0.32153 0.52378 -0.31806 0.52534 -0.31481 C 0.52621 -0.31319 0.52778 -0.31019 0.52778 -0.30995 C 0.53021 -0.30069 0.53298 -0.2912 0.53489 -0.28148 C 0.53628 -0.27407 0.5368 -0.26667 0.53837 -0.25926 C 0.53732 -0.24838 0.53698 -0.24722 0.53368 -0.23866 C 0.53316 -0.23704 0.53298 -0.23542 0.53246 -0.2338 C 0.53177 -0.23218 0.53003 -0.22917 0.53003 -0.22894 " pathEditMode="relative" rAng="0" ptsTypes="ffffffffffffffffffffffffffA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00" y="-1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962 -0.01551 -0.00729 0.00671 0.01059 -0.01112 C 0.01459 -0.01505 0.01997 -0.01621 0.02379 -0.02061 C 0.03056 -0.02824 0.03698 -0.03704 0.04393 -0.04445 C 0.04844 -0.04931 0.054 -0.05348 0.05834 -0.05857 C 0.06094 -0.06158 0.0625 -0.06598 0.06545 -0.06829 C 0.06684 -0.06922 0.07327 -0.07408 0.075 -0.07616 C 0.079 -0.08056 0.07952 -0.08496 0.08438 -0.08727 C 0.1 -0.10718 0.07709 -0.07848 0.09167 -0.09514 C 0.0941 -0.09792 0.09514 -0.10209 0.09757 -0.10463 C 0.10087 -0.10811 0.10486 -0.10973 0.10834 -0.11274 C 0.1165 -0.11991 0.12518 -0.12871 0.13438 -0.13334 C 0.14254 -0.1375 0.15122 -0.13982 0.15938 -0.14445 C 0.17552 -0.15394 0.19115 -0.1632 0.20834 -0.16968 C 0.25452 -0.16852 0.25556 -0.17824 0.28091 -0.15718 C 0.28629 -0.14584 0.28316 -0.14954 0.28924 -0.14445 C 0.29097 -0.13774 0.29341 -0.13218 0.29514 -0.12524 C 0.29549 -0.12362 0.29636 -0.12061 0.29636 -0.12061 C 0.2967 -0.1169 0.29688 -0.1132 0.29757 -0.10949 C 0.29809 -0.10625 0.3 -0.1 0.3 -0.1 C 0.29913 -0.09584 0.29931 -0.09098 0.29757 -0.08727 C 0.29532 -0.08241 0.29115 -0.08612 0.28924 -0.08079 C 0.28854 -0.07894 0.28924 -0.07662 0.28924 -0.07454 " pathEditMode="relative" ptsTypes="ffffffffffffffffffffffA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y-sad.com/wp-content/uploads/2017/08/shabl-pdd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500166" y="1285860"/>
            <a:ext cx="2286016" cy="207170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3500438"/>
            <a:ext cx="1143008" cy="42862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суммирования 4">
            <a:hlinkClick r:id="" action="ppaction://hlinkshowjump?jump=endshow"/>
          </p:cNvPr>
          <p:cNvSpPr/>
          <p:nvPr/>
        </p:nvSpPr>
        <p:spPr>
          <a:xfrm>
            <a:off x="571472" y="428604"/>
            <a:ext cx="612648" cy="612648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786446" y="3429000"/>
            <a:ext cx="1357322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2928926" y="4214818"/>
            <a:ext cx="500066" cy="785818"/>
          </a:xfrm>
          <a:prstGeom prst="up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15795" y="642918"/>
            <a:ext cx="48849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B0F0"/>
                </a:solidFill>
              </a:rPr>
              <a:t>                              </a:t>
            </a:r>
            <a:r>
              <a:rPr lang="ru-RU" sz="2800" b="1" dirty="0">
                <a:solidFill>
                  <a:srgbClr val="00B0F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Собери знак</a:t>
            </a:r>
            <a:r>
              <a:rPr lang="ru-RU" sz="2800" b="1" dirty="0">
                <a:solidFill>
                  <a:srgbClr val="00B0F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34 -0.00787 0.00052 -0.01597 0.00121 -0.02384 C 0.00156 -0.02708 0.00381 -0.0324 0.00468 -0.03495 C 0.01041 -0.05301 0.01597 -0.06898 0.02378 -0.08588 C 0.0309 -0.10139 0.03506 -0.1199 0.04288 -0.13495 C 0.04531 -0.14467 0.05052 -0.15463 0.0559 -0.16203 C 0.05868 -0.17083 0.06041 -0.17569 0.06545 -0.18264 C 0.06701 -0.18889 0.07413 -0.19861 0.07743 -0.20486 C 0.07934 -0.20833 0.08003 -0.21273 0.08211 -0.21597 C 0.09305 -0.23379 0.1085 -0.24977 0.12378 -0.26041 C 0.12829 -0.26898 0.13888 -0.27708 0.14635 -0.28102 C 0.15069 -0.28333 0.15555 -0.28402 0.15954 -0.28727 C 0.16996 -0.29583 0.17413 -0.29907 0.18576 -0.30162 C 0.19097 -0.30416 0.19305 -0.30532 0.2 -0.30648 C 0.20781 -0.30787 0.22378 -0.30949 0.22378 -0.30949 C 0.23055 -0.30902 0.23732 -0.30902 0.24409 -0.3081 C 0.25052 -0.30717 0.25625 -0.29907 0.2618 -0.29537 C 0.26961 -0.28495 0.27309 -0.2706 0.27968 -0.25879 C 0.28506 -0.23703 0.29045 -0.22037 0.29045 -0.19699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78 0.00532 -0.00278 0.01018 -0.00486 0.01574 C -0.00625 0.01967 -0.00885 0.02361 -0.01076 0.02685 C -0.01285 0.03796 -0.01788 0.04722 -0.02378 0.05555 C -0.02535 0.0618 -0.02674 0.06458 -0.03108 0.06805 C -0.03299 0.07708 -0.03854 0.0824 -0.0441 0.08726 C -0.04861 0.09583 -0.05486 0.09838 -0.06076 0.10463 C -0.0691 0.11342 -0.0618 0.10972 -0.0691 0.1125 C -0.07865 0.12106 -0.08958 0.12847 -0.1 0.13472 C -0.10226 0.13611 -0.10503 0.13611 -0.10712 0.13796 C -0.11476 0.14467 -0.12465 0.14861 -0.13333 0.15231 C -0.15712 0.16203 -0.18003 0.17152 -0.20486 0.17453 C -0.22292 0.18148 -0.24219 0.18125 -0.26076 0.1824 C -0.27847 0.18842 -0.32847 0.17453 -0.35121 0.17129 C -0.36354 0.16574 -0.38142 0.16759 -0.3941 0.16666 C -0.40382 0.16134 -0.41267 0.15648 -0.42153 0.14907 C -0.42639 0.1449 -0.4316 0.13819 -0.43698 0.13472 C -0.4401 0.13263 -0.44375 0.13148 -0.44653 0.12847 C -0.45226 0.12245 -0.45781 0.11527 -0.46441 0.11111 C -0.47517 0.09652 -0.47014 0.10185 -0.47865 0.09351 C -0.48351 0.0824 -0.49236 0.06967 -0.5 0.0618 C -0.50816 0.04074 -0.4967 0.06759 -0.50608 0.05231 C -0.50712 0.05046 -0.50746 0.04791 -0.50833 0.04583 C -0.51979 0.02175 -0.50937 0.04467 -0.5191 0.02847 C -0.52083 0.02546 -0.52222 0.02222 -0.52378 0.01898 C -0.52465 0.01736 -0.52621 0.01412 -0.52621 0.01412 C -0.52969 -0.00371 -0.5243 0.01944 -0.53108 0.003 C -0.53229 0 -0.53264 -0.00325 -0.53333 -0.00649 C -0.53385 -0.0088 -0.53507 -0.01065 -0.53576 -0.01274 C -0.53663 -0.01575 -0.53819 -0.02223 -0.53819 -0.02223 " pathEditMode="relative" ptsTypes="fffffffffffffffffffffffffffff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3704 C -0.00278 -0.06482 -0.00625 -0.10116 -0.01754 -0.12593 C -0.02361 -0.13912 -0.03177 -0.15532 -0.04028 -0.16551 C -0.04948 -0.17662 -0.06007 -0.18588 -0.06997 -0.1956 C -0.07205 -0.19769 -0.07483 -0.19745 -0.07708 -0.19884 C -0.08316 -0.20232 -0.08906 -0.20625 -0.09497 -0.20995 C -0.10434 -0.21597 -0.11302 -0.22315 -0.1224 -0.22894 C -0.12309 -0.23056 -0.12326 -0.23357 -0.12465 -0.2338 C -0.13247 -0.23472 -0.14879 -0.22292 -0.15573 -0.21782 C -0.16042 -0.21435 -0.16754 -0.2037 -0.16754 -0.20347 C -0.16892 -0.19838 -0.17361 -0.18935 -0.17361 -0.18912 C -0.17465 -0.18287 -0.17552 -0.17894 -0.1783 -0.17338 C -0.17743 -0.14583 -0.17587 -0.12153 -0.17587 -0.09421 " pathEditMode="relative" rAng="0" ptsTypes="ffffffffffff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0" y="-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 -0.04561 C -0.00955 -0.04908 -0.0026 -0.05348 0.00538 -0.05533 C 0.01684 -0.06274 0.029 -0.06737 0.04097 -0.07269 C 0.04879 -0.07616 0.05556 -0.08033 0.06372 -0.08218 C 0.07032 -0.08658 0.07778 -0.08843 0.08507 -0.09005 C 0.09861 -0.10209 0.12101 -0.10278 0.13629 -0.1044 C 0.15868 -0.10695 0.18056 -0.11112 0.20295 -0.11227 C 0.21597 -0.11459 0.22917 -0.11644 0.24219 -0.11875 C 0.30955 -0.11829 0.39445 -0.13241 0.46719 -0.11088 C 0.46997 -0.10903 0.47309 -0.10834 0.47552 -0.10602 C 0.48212 -0.1 0.48698 -0.09167 0.49219 -0.0838 C 0.49827 -0.07454 0.50591 -0.06505 0.51007 -0.05371 C 0.51285 -0.0463 0.5158 -0.03959 0.51962 -0.03311 C 0.52136 -0.02362 0.52917 -0.01574 0.52917 -0.00602 " pathEditMode="relative" rAng="0" ptsTypes="fffffffffffffA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0" y="-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y-sad.com/wp-content/uploads/2017/08/shabl-pdd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43174" y="357166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92D05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Найди </a:t>
            </a:r>
            <a:r>
              <a:rPr lang="ru-RU" sz="2800" b="1" dirty="0">
                <a:solidFill>
                  <a:srgbClr val="FFFF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пару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.</a:t>
            </a:r>
          </a:p>
        </p:txBody>
      </p:sp>
      <p:pic>
        <p:nvPicPr>
          <p:cNvPr id="4" name="Рисунок 3" descr="http://pimg.mycdn.me/getImage?disableStub=true&amp;type=VIDEO_S_720&amp;url=http%3A%2F%2Fi.ytimg.com%2Fvi%2FInx-DGrdXgI%2F0.jpg&amp;signatureToken=t3HtaBzeJ1p8h526hMrpk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785794"/>
            <a:ext cx="1571636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www.mendeleevsk.ru/images/phone/9cbe169ac86f9b02263cc82ddee58b07-7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2500306"/>
            <a:ext cx="10001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s118.ucoz.ru/graffiti/37e5urh/1377208416_6702584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2143116"/>
            <a:ext cx="1428760" cy="1381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videothumb.vidoevo.com/evo/bEVic3pFcWuRpdURER2s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3929066"/>
            <a:ext cx="1643074" cy="1009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://www.adm-tavda.ru/userfiles/perehod(1)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642918"/>
            <a:ext cx="1285884" cy="88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dorznakikrym.ru/wp-content/uploads/2016/06/7.7-%C2%AB%D0%9F%D1%83%D0%BD%D0%BA%D1%82-%D0%BF%D0%B8%D1%82%D0%B0%D0%BD%D0%B8%D1%8F%C2%BB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29322" y="2071678"/>
            <a:ext cx="78105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Блок-схема: узел суммирования 9">
            <a:hlinkClick r:id="" action="ppaction://hlinkshowjump?jump=endshow"/>
          </p:cNvPr>
          <p:cNvSpPr/>
          <p:nvPr/>
        </p:nvSpPr>
        <p:spPr>
          <a:xfrm>
            <a:off x="500034" y="428604"/>
            <a:ext cx="571504" cy="428628"/>
          </a:xfrm>
          <a:prstGeom prst="flowChartSummingJuncti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357290" y="100010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9.25926E-6 C -0.01979 0.00556 -0.03906 0.01019 -0.05937 0.01251 C -0.07344 0.01621 -0.08403 0.02616 -0.09757 0.02848 C -0.10625 0.03426 -0.11649 0.04028 -0.12604 0.04283 C -0.13403 0.04885 -0.13958 0.05834 -0.14635 0.06667 C -0.15972 0.08288 -0.16927 0.09584 -0.17969 0.11575 C -0.1816 0.12362 -0.18542 0.1345 -0.18924 0.14121 C -0.19184 0.15163 -0.19531 0.15903 -0.2 0.16806 C -0.20364 0.17524 -0.20278 0.18102 -0.20712 0.18889 C -0.21007 0.20001 -0.21337 0.21112 -0.21667 0.22223 C -0.21701 0.22477 -0.21701 0.22755 -0.21771 0.2301 C -0.21823 0.23241 -0.21979 0.23403 -0.22014 0.23635 C -0.22378 0.25718 -0.2184 0.24491 -0.22378 0.25556 C -0.225 0.26459 -0.22552 0.27362 -0.22726 0.28241 C -0.23264 0.36065 -0.22708 0.27362 -0.22969 0.47616 C -0.22986 0.48426 -0.23108 0.49237 -0.2368 0.49514 C -0.24601 0.49098 -0.25295 0.48334 -0.2618 0.47778 C -0.26996 0.4794 -0.27864 0.48542 -0.2868 0.48565 C -0.30035 0.48612 -0.31371 0.48565 -0.32726 0.48565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82 0.00371 C -0.02327 0.00463 -0.05677 0.0051 -0.10018 0.00857 C -0.11355 0.01158 -0.1257 0.01505 -0.13941 0.01644 C -0.16129 0.01597 -0.18299 0.01574 -0.20487 0.01482 C -0.2066 0.01482 -0.20816 0.01366 -0.20973 0.01343 C -0.21771 0.01227 -0.22552 0.01111 -0.23351 0.01019 C -0.24063 0.00949 -0.26198 0.00857 -0.25487 0.00857 C -0.20487 0.00857 -0.21615 -0.00602 -0.20261 0.01343 " pathEditMode="relative" rAng="0" ptsTypes="fffffff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6.66667E-6 C -0.00034 -0.00626 -0.00068 -0.01274 -0.00122 -0.01899 C -0.00173 -0.02501 -0.00259 -0.02316 -0.00468 -0.02871 C -0.00937 -0.04075 -0.01024 -0.05255 -0.01666 -0.06343 C -0.01961 -0.08357 -0.02794 -0.10024 -0.03332 -0.11899 C -0.03732 -0.13311 -0.04201 -0.15047 -0.05347 -0.15718 C -0.06406 -0.16343 -0.07656 -0.16089 -0.08801 -0.16204 C -0.11198 -0.16459 -0.10677 -0.16366 -0.14167 -0.16505 C -0.15521 -0.16737 -0.16858 -0.16922 -0.18212 -0.17154 C -0.20069 -0.17802 -0.22135 -0.18704 -0.24045 -0.1889 C -0.28802 -0.19329 -0.33559 -0.19306 -0.38333 -0.19376 C -0.38177 -0.20163 -0.37882 -0.20788 -0.37726 -0.21598 C -0.37674 -0.222 -0.37726 -0.23033 -0.37379 -0.23496 " pathEditMode="relative" ptsTypes="ffffffffffff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y-sad.com/wp-content/uploads/2017/08/shabl-pdd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znaew.ru/images/200/134/99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571612"/>
            <a:ext cx="2357454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786050" y="57148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>
                  <a:reflection blurRad="6350" stA="60000" endA="900" endPos="58000" dir="5400000" sy="-100000" algn="bl" rotWithShape="0"/>
                </a:effectLst>
              </a:rPr>
              <a:t> </a:t>
            </a: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Разгадай </a:t>
            </a:r>
            <a:r>
              <a:rPr lang="ru-RU" sz="2800" b="1" i="1" dirty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ребусы</a:t>
            </a:r>
            <a:r>
              <a:rPr lang="ru-RU" dirty="0"/>
              <a:t>.</a:t>
            </a:r>
          </a:p>
        </p:txBody>
      </p:sp>
      <p:pic>
        <p:nvPicPr>
          <p:cNvPr id="6" name="Рисунок 5" descr="http://detsad21-buratino.ru/wp-content/uploads/2015/12/img7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0" y="2896031"/>
            <a:ext cx="2667000" cy="1065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ds04.infourok.ru/uploads/ex/0443/0002afda-198fc50b/img1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1" y="1571612"/>
            <a:ext cx="2500330" cy="1000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ds02.infourok.ru/uploads/ex/12b3/00060622-769d1165/4/img2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5572140"/>
            <a:ext cx="1466850" cy="1100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s://im0-tub-ru.yandex.net/i?id=14c205718413e2ca921180b67aeaa346&amp;n=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5715016"/>
            <a:ext cx="1123950" cy="7974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://ds04.infourok.ru/uploads/ex/0383/00061e02-1f81405b/hello_html_m78af75a9.gi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5786454"/>
            <a:ext cx="1171575" cy="8519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Блок-схема: узел суммирования 10">
            <a:hlinkClick r:id="" action="ppaction://hlinkshowjump?jump=endshow"/>
          </p:cNvPr>
          <p:cNvSpPr/>
          <p:nvPr/>
        </p:nvSpPr>
        <p:spPr>
          <a:xfrm>
            <a:off x="500034" y="357166"/>
            <a:ext cx="612648" cy="612648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-0.0676 C -0.02292 -0.07385 -0.02466 -0.0794 -0.02917 -0.08449 C -0.03212 -0.09236 -0.03906 -0.09514 -0.04462 -0.10255 C -0.05035 -0.11065 -0.05417 -0.11945 -0.06181 -0.12709 C -0.06597 -0.1426 -0.06059 -0.12454 -0.06528 -0.13681 C -0.0665 -0.14028 -0.06927 -0.14769 -0.06927 -0.14746 C -0.07136 -0.16621 -0.07327 -0.19213 -0.09549 -0.20417 C -0.09688 -0.20718 -0.09722 -0.21042 -0.09966 -0.21389 C -0.10191 -0.21713 -0.10886 -0.22315 -0.10886 -0.22292 C -0.11163 -0.22917 -0.11563 -0.23588 -0.12014 -0.24121 C -0.12257 -0.24375 -0.12813 -0.24954 -0.12813 -0.24931 C -0.13091 -0.25602 -0.13125 -0.26412 -0.13542 -0.26991 C -0.14236 -0.2801 -0.14827 -0.28935 -0.15261 -0.30023 C -0.15556 -0.30764 -0.15764 -0.31482 -0.16007 -0.32246 C -0.16111 -0.32523 -0.16372 -0.33079 -0.16372 -0.33056 C -0.16684 -0.34676 -0.16719 -0.3625 -0.16945 -0.37848 C -0.16997 -0.39607 -0.17031 -0.41343 -0.17136 -0.43102 C -0.17153 -0.43658 -0.16979 -0.44352 -0.175 -0.44746 C -0.1757 -0.44769 -0.175 -0.4456 -0.175 -0.44445 " pathEditMode="relative" rAng="0" ptsTypes="fffff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00" y="-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12 -0.03287 C -0.03507 -0.03889 -0.03854 -0.04653 -0.04045 -0.05347 C -0.04219 -0.05972 -0.04253 -0.06365 -0.04531 -0.06944 C -0.04826 -0.08356 -0.04705 -0.07685 -0.04878 -0.09004 C -0.04809 -0.11389 -0.04896 -0.14097 -0.04531 -0.16458 C -0.04462 -0.19467 -0.04288 -0.2169 -0.04288 -0.2456 " pathEditMode="relative" rAng="0" ptsTypes="fffff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0301 C 0.00382 -0.04283 0.00382 -0.05556 0.00521 -0.06829 C 0.00677 -0.08125 0.01163 -0.09329 0.01354 -0.10625 C 0.0158 -0.12246 0.01771 -0.13681 0.02188 -0.15232 C 0.02431 -0.16158 0.02431 -0.17176 0.02656 -0.18102 C 0.02761 -0.19538 0.03056 -0.20834 0.03264 -0.22223 C 0.03403 -0.26482 0.03698 -0.297 0.05521 -0.33172 C 0.05642 -0.33658 0.05712 -0.34144 0.05868 -0.34607 C 0.06007 -0.35047 0.06233 -0.3544 0.06354 -0.3588 C 0.06615 -0.36922 0.06806 -0.3801 0.07066 -0.39051 C 0.06962 -0.4176 0.07379 -0.4301 0.05521 -0.43658 C 0.05434 -0.4382 0.0533 -0.43959 0.05278 -0.44121 C 0.05017 -0.44862 0.05035 -0.4544 0.05035 -0.44931 " pathEditMode="relative" rAng="0" ptsTypes="ffffffffffff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-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y-sad.com/wp-content/uploads/2017/08/shabl-pdd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uidru.cdutt.ru/images/p58_povoro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0060" y="973657"/>
            <a:ext cx="2076450" cy="1296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://900igr.net/up/datai/127487/0030-020-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33750" y="2933700"/>
            <a:ext cx="2476500" cy="1281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s://ds03.infourok.ru/uploads/ex/1174/0004f373-dbf16d3f/hello_html_1ed2ef7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1000108"/>
            <a:ext cx="2476500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raduga.name/wp-content/uploads/2015/09/887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5715016"/>
            <a:ext cx="1381125" cy="781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blog.neongoldfish.com/hs-fs/hub/467256/file-3336524893-jpg/blog-files/business-to-business-marketing.jpg?t=1510253816011&amp;width=870&amp;height=616&amp;name=business-to-business-marketing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5643578"/>
            <a:ext cx="1143000" cy="809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://as-woman.ru/wp-content/uploads/2015/04/1111-640x64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5715016"/>
            <a:ext cx="1352550" cy="738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Блок-схема: ИЛИ 8">
            <a:hlinkClick r:id="" action="ppaction://hlinkshowjump?jump=endshow"/>
          </p:cNvPr>
          <p:cNvSpPr/>
          <p:nvPr/>
        </p:nvSpPr>
        <p:spPr>
          <a:xfrm>
            <a:off x="428596" y="428604"/>
            <a:ext cx="500066" cy="500066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48 0.02963 C 0.04878 0.01713 0.05034 0.00416 0.05746 -0.00533 C 0.05955 -0.01343 0.06146 -0.01945 0.06701 -0.02431 C 0.07257 -0.03565 0.06493 -0.0213 0.07413 -0.0338 C 0.07847 -0.03982 0.08212 -0.04699 0.08837 -0.04977 C 0.09219 -0.05949 0.10087 -0.0669 0.10868 -0.07037 C 0.11267 -0.0757 0.11753 -0.08241 0.12291 -0.08449 C 0.1309 -0.0919 0.13819 -0.1 0.1467 -0.10672 C 0.15208 -0.11759 0.14531 -0.10509 0.15382 -0.11644 C 0.16076 -0.1257 0.16632 -0.13681 0.17413 -0.14491 C 0.1783 -0.15371 0.1842 -0.16134 0.1908 -0.16713 C 0.19409 -0.17431 0.19844 -0.17986 0.20382 -0.18449 C 0.20937 -0.19584 0.20625 -0.19213 0.21215 -0.19722 C 0.21493 -0.20301 0.21753 -0.20278 0.22048 -0.20834 C 0.22153 -0.21273 0.22413 -0.22084 0.22639 -0.22431 " pathEditMode="relative" rAng="0" ptsTypes="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-1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6.66667E-6 C -0.00556 -0.01042 -0.00295 -0.00857 -0.01198 -0.02061 C -0.01684 -0.02709 -0.01702 -0.03426 -0.02257 -0.03959 C -0.02552 -0.04723 -0.03143 -0.06227 -0.03577 -0.06806 C -0.03959 -0.07315 -0.05278 -0.09075 -0.05591 -0.09676 C -0.06164 -0.10811 -0.06771 -0.12408 -0.07622 -0.13172 C -0.07934 -0.13751 -0.08368 -0.14352 -0.08802 -0.14746 C -0.09306 -0.15741 -0.09914 -0.16528 -0.10469 -0.17454 C -0.11268 -0.18797 -0.11667 -0.19676 -0.12622 -0.2095 C -0.12761 -0.21135 -0.12986 -0.2169 -0.13091 -0.21899 C -0.13646 -0.2294 -0.14323 -0.24051 -0.15 -0.24908 C -0.15348 -0.25834 -0.15174 -0.2544 -0.15712 -0.26505 C -0.15799 -0.26667 -0.15955 -0.26968 -0.15955 -0.26968 C -0.1625 -0.28126 -0.16025 -0.27686 -0.16545 -0.28403 C -0.1658 -0.28565 -0.16615 -0.28727 -0.16667 -0.28889 C -0.16736 -0.29051 -0.16858 -0.2919 -0.1691 -0.29352 C -0.17344 -0.30672 -0.17361 -0.32223 -0.17969 -0.33473 C -0.18229 -0.34815 -0.18577 -0.35996 -0.19167 -0.3713 C -0.19202 -0.37339 -0.19202 -0.37593 -0.19289 -0.37778 C -0.19445 -0.38172 -0.19879 -0.38889 -0.19879 -0.38889 C -0.20018 -0.39422 -0.20243 -0.39977 -0.20469 -0.40464 C -0.20625 -0.40788 -0.20955 -0.41413 -0.20955 -0.41413 C -0.21337 -0.4294 -0.21962 -0.44283 -0.225 -0.45695 C -0.22709 -0.46227 -0.23334 -0.47315 -0.23334 -0.47778 " pathEditMode="relative" ptsTypes="fffffffffffffffffffffff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44444E-6 C -0.00434 -0.01898 0.00208 -0.04398 0.01666 -0.05069 C 0.01788 -0.05231 0.01892 -0.05416 0.02031 -0.05555 C 0.02291 -0.05833 0.02864 -0.06342 0.02864 -0.06319 C 0.03316 -0.075 0.04027 -0.08657 0.04652 -0.09675 C 0.04861 -0.10486 0.05173 -0.1125 0.05364 -0.1206 C 0.05555 -0.12847 0.05625 -0.13564 0.05955 -0.14282 C 0.05989 -0.1449 0.06024 -0.14699 0.06076 -0.14907 C 0.06146 -0.15231 0.06319 -0.15856 0.06319 -0.15833 C 0.06562 -0.17777 0.06944 -0.19629 0.075 -0.21412 C 0.07691 -0.22037 0.07847 -0.22523 0.07986 -0.23171 C 0.08055 -0.23495 0.08229 -0.2412 0.08229 -0.24097 C 0.08281 -0.28009 0.0809 -0.32777 0.09062 -0.36666 C 0.09149 -0.38217 0.09236 -0.39351 0.09896 -0.40625 C 0.0993 -0.40833 0.0993 -0.41064 0.1 -0.41273 C 0.10052 -0.41458 0.10225 -0.4155 0.10243 -0.41736 C 0.10399 -0.43888 0.10191 -0.43171 0.1 -0.42685 " pathEditMode="relative" rAng="0" ptsTypes="fffff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-2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skiy-sad.com/wp-content/uploads/2017/08/shabl-pdd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00232" y="642918"/>
            <a:ext cx="4868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92D05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Викторина : </a:t>
            </a:r>
            <a:r>
              <a:rPr lang="ru-RU" sz="2800" b="1" i="1" dirty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«</a:t>
            </a:r>
            <a:r>
              <a:rPr lang="ru-RU" sz="2800" b="1" i="1" dirty="0" err="1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Автомульти</a:t>
            </a:r>
            <a:r>
              <a:rPr lang="ru-RU" sz="2800" b="1" i="1" dirty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1538" y="1571612"/>
            <a:ext cx="69990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-На чем ехал Емеля к царю во дворец </a:t>
            </a:r>
            <a:r>
              <a:rPr lang="en-US" sz="2400" dirty="0"/>
              <a:t>?</a:t>
            </a:r>
            <a:r>
              <a:rPr lang="ru-RU" sz="2400" dirty="0"/>
              <a:t>   </a:t>
            </a:r>
          </a:p>
          <a:p>
            <a:r>
              <a:rPr lang="ru-RU" sz="2400" dirty="0"/>
              <a:t>-Любимый транспорт кота Леопольда</a:t>
            </a:r>
            <a:r>
              <a:rPr lang="en-US" sz="2400" dirty="0"/>
              <a:t>?</a:t>
            </a:r>
            <a:endParaRPr lang="ru-RU" sz="2400" dirty="0"/>
          </a:p>
          <a:p>
            <a:r>
              <a:rPr lang="ru-RU" sz="2400" dirty="0"/>
              <a:t>-Во что превратила добрая Фея тыкву для Золушки</a:t>
            </a:r>
            <a:r>
              <a:rPr lang="en-US" sz="2400" dirty="0"/>
              <a:t>?</a:t>
            </a:r>
            <a:endParaRPr lang="ru-RU" sz="2400" dirty="0"/>
          </a:p>
          <a:p>
            <a:r>
              <a:rPr lang="ru-RU" sz="2400" dirty="0"/>
              <a:t>-Какой личный транспорт Бабы-Яги</a:t>
            </a:r>
            <a:r>
              <a:rPr lang="en-US" sz="2400" dirty="0"/>
              <a:t>?</a:t>
            </a:r>
            <a:endParaRPr lang="ru-RU" sz="2400" dirty="0"/>
          </a:p>
          <a:p>
            <a:r>
              <a:rPr lang="ru-RU" sz="2400" dirty="0"/>
              <a:t>-На чем летал Аладдин</a:t>
            </a:r>
            <a:r>
              <a:rPr lang="en-US" sz="2400" dirty="0"/>
              <a:t>?</a:t>
            </a:r>
            <a:endParaRPr lang="ru-RU" sz="2400" dirty="0"/>
          </a:p>
          <a:p>
            <a:pPr>
              <a:buFontTx/>
              <a:buChar char="-"/>
            </a:pPr>
            <a:r>
              <a:rPr lang="ru-RU" sz="2400" dirty="0"/>
              <a:t>Транспорт комариков из произведения «</a:t>
            </a:r>
            <a:r>
              <a:rPr lang="ru-RU" sz="2400" dirty="0" err="1"/>
              <a:t>Таракани</a:t>
            </a:r>
            <a:r>
              <a:rPr lang="ru-RU" sz="2400" dirty="0"/>
              <a:t>-</a:t>
            </a:r>
          </a:p>
          <a:p>
            <a:r>
              <a:rPr lang="ru-RU" sz="2400" dirty="0" err="1"/>
              <a:t>ще</a:t>
            </a:r>
            <a:r>
              <a:rPr lang="en-US" sz="2400" dirty="0"/>
              <a:t>?</a:t>
            </a:r>
            <a:r>
              <a:rPr lang="ru-RU" sz="2400" dirty="0"/>
              <a:t>».</a:t>
            </a:r>
          </a:p>
          <a:p>
            <a:r>
              <a:rPr lang="ru-RU" sz="2400" dirty="0"/>
              <a:t>                                  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Найди предмет</a:t>
            </a:r>
            <a:r>
              <a:rPr lang="ru-RU" sz="2400" dirty="0"/>
              <a:t>.</a:t>
            </a:r>
          </a:p>
          <a:p>
            <a:endParaRPr lang="ru-RU" sz="2400" dirty="0"/>
          </a:p>
        </p:txBody>
      </p:sp>
      <p:sp>
        <p:nvSpPr>
          <p:cNvPr id="5" name="Стрелка вниз 4">
            <a:hlinkClick r:id="" action="ppaction://hlinkshowjump?jump=nextslide"/>
          </p:cNvPr>
          <p:cNvSpPr/>
          <p:nvPr/>
        </p:nvSpPr>
        <p:spPr>
          <a:xfrm>
            <a:off x="4500562" y="5072074"/>
            <a:ext cx="484632" cy="6429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ИЛИ 5">
            <a:hlinkClick r:id="" action="ppaction://hlinkshowjump?jump=endshow"/>
          </p:cNvPr>
          <p:cNvSpPr/>
          <p:nvPr/>
        </p:nvSpPr>
        <p:spPr>
          <a:xfrm>
            <a:off x="500034" y="428604"/>
            <a:ext cx="612648" cy="612648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108</Words>
  <Application>Microsoft Office PowerPoint</Application>
  <PresentationFormat>Экран (4:3)</PresentationFormat>
  <Paragraphs>29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Оксана Романовская</cp:lastModifiedBy>
  <cp:revision>112</cp:revision>
  <dcterms:created xsi:type="dcterms:W3CDTF">2017-11-24T16:32:31Z</dcterms:created>
  <dcterms:modified xsi:type="dcterms:W3CDTF">2019-05-04T18:25:14Z</dcterms:modified>
</cp:coreProperties>
</file>