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9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78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4499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402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4367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09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670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91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23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42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662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888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97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356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331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103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EAF46-BDFE-482D-B8D4-853329EAFA9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2539BB5-3E0B-4872-8530-8D777E1C2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88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589" y="0"/>
            <a:ext cx="55185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05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90" y="0"/>
            <a:ext cx="9288379" cy="615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3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215" y="1145507"/>
            <a:ext cx="9431138" cy="424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6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3640" b="8571"/>
          <a:stretch/>
        </p:blipFill>
        <p:spPr>
          <a:xfrm>
            <a:off x="2065211" y="272715"/>
            <a:ext cx="7720474" cy="63847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0702" t="11967" r="60667" b="33577"/>
          <a:stretch/>
        </p:blipFill>
        <p:spPr>
          <a:xfrm>
            <a:off x="10228808" y="935709"/>
            <a:ext cx="1450734" cy="1379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128601" y="4682732"/>
            <a:ext cx="1450974" cy="13778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t="4681" r="52482" b="71075"/>
          <a:stretch/>
        </p:blipFill>
        <p:spPr>
          <a:xfrm flipH="1">
            <a:off x="10328775" y="3154427"/>
            <a:ext cx="1250800" cy="90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663" y="0"/>
            <a:ext cx="6858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0850" y="1052623"/>
            <a:ext cx="1450974" cy="13839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5939" y="2974808"/>
            <a:ext cx="1255885" cy="908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8394" y="4248050"/>
            <a:ext cx="1450974" cy="137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3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2023-02-14T17:44:55Z</dcterms:created>
  <dcterms:modified xsi:type="dcterms:W3CDTF">2023-02-14T18:03:41Z</dcterms:modified>
</cp:coreProperties>
</file>