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65" r:id="rId3"/>
    <p:sldId id="257" r:id="rId4"/>
    <p:sldId id="266" r:id="rId5"/>
    <p:sldId id="267" r:id="rId6"/>
    <p:sldId id="270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2" autoAdjust="0"/>
  </p:normalViewPr>
  <p:slideViewPr>
    <p:cSldViewPr>
      <p:cViewPr varScale="1">
        <p:scale>
          <a:sx n="90" d="100"/>
          <a:sy n="90" d="100"/>
        </p:scale>
        <p:origin x="12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93B4A-B3FE-4204-BCEB-07A8FEE40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96751"/>
            <a:ext cx="7772400" cy="2403699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8E6578-44F9-41C6-8A6D-FE25F5D14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/>
          <a:lstStyle/>
          <a:p>
            <a:pPr algn="r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Боролдоев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А.А.</a:t>
            </a:r>
          </a:p>
          <a:p>
            <a:pPr algn="r"/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Баяндай-2024г.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0495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884068-B65C-40B3-B611-381C3B0CB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800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4800" b="1" i="1" dirty="0">
                <a:solidFill>
                  <a:schemeClr val="bg1"/>
                </a:solidFill>
              </a:rPr>
              <a:t>«Дефис между частями слова в наречиях»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53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66A6E77-9A9B-4448-A0FC-F262C00E01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687260"/>
              </p:ext>
            </p:extLst>
          </p:nvPr>
        </p:nvGraphicFramePr>
        <p:xfrm>
          <a:off x="467544" y="476672"/>
          <a:ext cx="8208912" cy="56886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6762">
                  <a:extLst>
                    <a:ext uri="{9D8B030D-6E8A-4147-A177-3AD203B41FA5}">
                      <a16:colId xmlns:a16="http://schemas.microsoft.com/office/drawing/2014/main" val="1766680733"/>
                    </a:ext>
                  </a:extLst>
                </a:gridCol>
                <a:gridCol w="2144671">
                  <a:extLst>
                    <a:ext uri="{9D8B030D-6E8A-4147-A177-3AD203B41FA5}">
                      <a16:colId xmlns:a16="http://schemas.microsoft.com/office/drawing/2014/main" val="1152079863"/>
                    </a:ext>
                  </a:extLst>
                </a:gridCol>
                <a:gridCol w="4067479">
                  <a:extLst>
                    <a:ext uri="{9D8B030D-6E8A-4147-A177-3AD203B41FA5}">
                      <a16:colId xmlns:a16="http://schemas.microsoft.com/office/drawing/2014/main" val="3682107140"/>
                    </a:ext>
                  </a:extLst>
                </a:gridCol>
              </a:tblGrid>
              <a:tr h="4603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Приставка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Суффикс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Наречие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824569"/>
                  </a:ext>
                </a:extLst>
              </a:tr>
              <a:tr h="1191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-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-ому, -ему, -цки,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-ски, -ьи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По-моему, по-рыбацки, по-лисьи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965736"/>
                  </a:ext>
                </a:extLst>
              </a:tr>
              <a:tr h="1191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– (во-)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ых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-их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Во-вторых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В-третьих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203338"/>
                  </a:ext>
                </a:extLst>
              </a:tr>
              <a:tr h="1191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Кое-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-то, -либо,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-нибудь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Кое-где, куда-либо, как-то, сколько-нибудь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493626"/>
                  </a:ext>
                </a:extLst>
              </a:tr>
              <a:tr h="4603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Мало-помалу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110270"/>
                  </a:ext>
                </a:extLst>
              </a:tr>
              <a:tr h="1191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Исключения 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Бок о бок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Точь-в-точь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027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78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94A2F-BC58-4E87-800A-A5567882B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b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Замените 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выражени</a:t>
            </a:r>
            <a: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наречиями, которые пишутся через дефис.</a:t>
            </a:r>
            <a:br>
              <a:rPr lang="ru-RU" sz="32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B12BFF-F6A3-403E-AE54-9E2C4AAED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На бурятском языке.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Не так, как раньше, новым способом.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Очень давно.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Очень крепко.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Неизвестно куда.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Небрежно, плохо.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Понемногу, постепенно.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Как весной.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Так же, как раньше.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Сделать точно, как кто-то, или очень похоже.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3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014481-0DDC-4320-99CD-42BB8E5BF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6B3CEE-43FD-42FA-A824-8EE0ACDD4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167" y="1166018"/>
            <a:ext cx="8229600" cy="4525963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о-бурятски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По-новому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Давным-давно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репко-накрепко.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уда-то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ое-как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ле-еле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о-весеннему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о-прежнему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Точь-в-точь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81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E14EA-3BB0-4458-AA82-49D173DAB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выбор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ACA1481-CEA2-4637-BA09-84088CECF5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2647964"/>
              </p:ext>
            </p:extLst>
          </p:nvPr>
        </p:nvGraphicFramePr>
        <p:xfrm>
          <a:off x="457200" y="1600200"/>
          <a:ext cx="7859216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608">
                  <a:extLst>
                    <a:ext uri="{9D8B030D-6E8A-4147-A177-3AD203B41FA5}">
                      <a16:colId xmlns:a16="http://schemas.microsoft.com/office/drawing/2014/main" val="566751474"/>
                    </a:ext>
                  </a:extLst>
                </a:gridCol>
                <a:gridCol w="3929608">
                  <a:extLst>
                    <a:ext uri="{9D8B030D-6E8A-4147-A177-3AD203B41FA5}">
                      <a16:colId xmlns:a16="http://schemas.microsoft.com/office/drawing/2014/main" val="1573457001"/>
                    </a:ext>
                  </a:extLst>
                </a:gridCol>
              </a:tblGrid>
              <a:tr h="3484984"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уроке я работал…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Своей работой на уроке я… 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показался мне…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 урока для был…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урок я поставлю себе…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активно/пассивно</a:t>
                      </a:r>
                    </a:p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доволен/недоволен</a:t>
                      </a:r>
                    </a:p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коротким, длинным</a:t>
                      </a:r>
                    </a:p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понятен,            непонятен</a:t>
                      </a:r>
                    </a:p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интересен,         скучен</a:t>
                      </a:r>
                    </a:p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полезен,              бесполезен</a:t>
                      </a:r>
                    </a:p>
                    <a:p>
                      <a:r>
                        <a:rPr lang="ru-RU" sz="2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5, 4, 3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772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904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52218-BD28-45F4-854C-D433E31BC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944E15-6EAF-46DD-8277-BCE9681B1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Выучить теоретическую часть параграфа 44. </a:t>
            </a:r>
            <a:endParaRPr lang="ru-RU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Второе задание на выбор: или выполнить упр.  275 (переписать текст, раскрыть скобки, руководствуясь изученными правилами),  или составить словарный диктант по изученной    орфограмме. </a:t>
            </a:r>
            <a:endParaRPr lang="ru-RU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Выучить слова в рамке на стр. 115.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617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1162</TotalTime>
  <Words>322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Тема2</vt:lpstr>
      <vt:lpstr>Русский язык  7 класс</vt:lpstr>
      <vt:lpstr>Презентация PowerPoint</vt:lpstr>
      <vt:lpstr>Презентация PowerPoint</vt:lpstr>
      <vt:lpstr> Замените выражения наречиями, которые пишутся через дефис. </vt:lpstr>
      <vt:lpstr>Ответы:</vt:lpstr>
      <vt:lpstr>Мой выбор</vt:lpstr>
      <vt:lpstr>Домашняя работа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zandinov</dc:creator>
  <cp:lastModifiedBy>Пользователь</cp:lastModifiedBy>
  <cp:revision>16</cp:revision>
  <dcterms:created xsi:type="dcterms:W3CDTF">2021-12-20T05:13:38Z</dcterms:created>
  <dcterms:modified xsi:type="dcterms:W3CDTF">2024-04-27T01:40:52Z</dcterms:modified>
</cp:coreProperties>
</file>