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sldIdLst>
    <p:sldId id="267" r:id="rId2"/>
    <p:sldId id="258" r:id="rId3"/>
    <p:sldId id="262" r:id="rId4"/>
    <p:sldId id="264" r:id="rId5"/>
    <p:sldId id="265" r:id="rId6"/>
    <p:sldId id="259" r:id="rId7"/>
    <p:sldId id="261" r:id="rId8"/>
    <p:sldId id="278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0099"/>
    <a:srgbClr val="CC0066"/>
    <a:srgbClr val="4CD46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8" d="100"/>
          <a:sy n="118" d="100"/>
        </p:scale>
        <p:origin x="1738" y="101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4334933" y="1169931"/>
            <a:ext cx="4814835" cy="4993802"/>
            <a:chOff x="4334933" y="1169931"/>
            <a:chExt cx="4814835" cy="4993802"/>
          </a:xfrm>
        </p:grpSpPr>
        <p:cxnSp>
          <p:nvCxnSpPr>
            <p:cNvPr id="17" name="Straight Connector 16"/>
            <p:cNvCxnSpPr/>
            <p:nvPr/>
          </p:nvCxnSpPr>
          <p:spPr>
            <a:xfrm flipH="1">
              <a:off x="6009259" y="1169931"/>
              <a:ext cx="3134741" cy="313474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flipH="1">
              <a:off x="4334933" y="1348898"/>
              <a:ext cx="4814835" cy="481483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5225595" y="1469269"/>
              <a:ext cx="3912054" cy="3912054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flipH="1">
              <a:off x="5304588" y="1307856"/>
              <a:ext cx="3839412" cy="3839412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flipH="1">
              <a:off x="5707078" y="1770196"/>
              <a:ext cx="3430571" cy="343057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533400"/>
            <a:ext cx="6154713" cy="3124201"/>
          </a:xfrm>
        </p:spPr>
        <p:txBody>
          <a:bodyPr anchor="b">
            <a:normAutofit/>
          </a:bodyPr>
          <a:lstStyle>
            <a:lvl1pPr algn="l">
              <a:defRPr sz="4400">
                <a:effectLst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3843868"/>
            <a:ext cx="4954250" cy="1913466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CA3F1-B73C-4FAB-867C-FE79D0158B66}" type="datetimeFigureOut">
              <a:rPr lang="ru-RU" smtClean="0"/>
              <a:pPr/>
              <a:t>12.05.2024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7532A2-66EF-475A-B228-B14CD09B8CB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55101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6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533400" y="533400"/>
            <a:ext cx="8077200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9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762002" y="3843867"/>
            <a:ext cx="7281332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CA3F1-B73C-4FAB-867C-FE79D0158B66}" type="datetimeFigureOut">
              <a:rPr lang="ru-RU" smtClean="0"/>
              <a:pPr/>
              <a:t>12.05.2024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7532A2-66EF-475A-B228-B14CD09B8CB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58365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8077200" cy="2895600"/>
          </a:xfrm>
        </p:spPr>
        <p:txBody>
          <a:bodyPr anchor="ctr">
            <a:normAutofit/>
          </a:bodyPr>
          <a:lstStyle>
            <a:lvl1pPr algn="l">
              <a:defRPr sz="2800" b="0" cap="all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114800"/>
            <a:ext cx="6383552" cy="1905000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CA3F1-B73C-4FAB-867C-FE79D0158B66}" type="datetimeFigureOut">
              <a:rPr lang="ru-RU" smtClean="0"/>
              <a:pPr/>
              <a:t>12.05.2024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7532A2-66EF-475A-B228-B14CD09B8CB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933599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283" y="533400"/>
            <a:ext cx="6859787" cy="2895600"/>
          </a:xfrm>
        </p:spPr>
        <p:txBody>
          <a:bodyPr anchor="ctr">
            <a:normAutofit/>
          </a:bodyPr>
          <a:lstStyle>
            <a:lvl1pPr algn="l">
              <a:defRPr sz="2800" b="0" cap="all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066800" y="3429000"/>
            <a:ext cx="6402467" cy="4826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301070"/>
            <a:ext cx="6382361" cy="171873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CA3F1-B73C-4FAB-867C-FE79D0158B66}" type="datetimeFigureOut">
              <a:rPr lang="ru-RU" smtClean="0"/>
              <a:pPr/>
              <a:t>12.05.2024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7532A2-66EF-475A-B228-B14CD09B8CB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28600" y="710624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96200" y="2768601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08473441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429000"/>
            <a:ext cx="6382361" cy="1697400"/>
          </a:xfrm>
        </p:spPr>
        <p:txBody>
          <a:bodyPr anchor="b">
            <a:normAutofit/>
          </a:bodyPr>
          <a:lstStyle>
            <a:lvl1pPr algn="l">
              <a:defRPr sz="2800" b="0" cap="all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5132980"/>
            <a:ext cx="6383552" cy="886819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CA3F1-B73C-4FAB-867C-FE79D0158B66}" type="datetimeFigureOut">
              <a:rPr lang="ru-RU" smtClean="0"/>
              <a:pPr/>
              <a:t>12.05.2024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7532A2-66EF-475A-B228-B14CD09B8CB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918810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284" y="533400"/>
            <a:ext cx="6859786" cy="2895600"/>
          </a:xfrm>
        </p:spPr>
        <p:txBody>
          <a:bodyPr anchor="ctr">
            <a:normAutofit/>
          </a:bodyPr>
          <a:lstStyle>
            <a:lvl1pPr algn="l">
              <a:defRPr sz="2800" b="0" cap="all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33400" y="3886200"/>
            <a:ext cx="638236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0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953000"/>
            <a:ext cx="63823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CA3F1-B73C-4FAB-867C-FE79D0158B66}" type="datetimeFigureOut">
              <a:rPr lang="ru-RU" smtClean="0"/>
              <a:pPr/>
              <a:t>12.05.2024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7532A2-66EF-475A-B228-B14CD09B8CB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28600" y="710624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96200" y="2768601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27817141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7525658" cy="28956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sz="2800" b="0" dirty="0"/>
            </a:lvl1pPr>
          </a:lstStyle>
          <a:p>
            <a:pPr marL="0" lvl="0"/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33400" y="3928534"/>
            <a:ext cx="6382361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0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766735"/>
            <a:ext cx="6382360" cy="1253065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CA3F1-B73C-4FAB-867C-FE79D0158B66}" type="datetimeFigureOut">
              <a:rPr lang="ru-RU" smtClean="0"/>
              <a:pPr/>
              <a:t>12.05.2024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7532A2-66EF-475A-B228-B14CD09B8CB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887132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 algn="l">
              <a:defRPr sz="2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1"/>
            <a:ext cx="6554867" cy="3767670"/>
          </a:xfrm>
        </p:spPr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CA3F1-B73C-4FAB-867C-FE79D0158B66}" type="datetimeFigureOut">
              <a:rPr lang="ru-RU" smtClean="0"/>
              <a:pPr/>
              <a:t>12.05.2024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7532A2-66EF-475A-B228-B14CD09B8CB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42906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66406" y="533400"/>
            <a:ext cx="2044194" cy="4419600"/>
          </a:xfrm>
        </p:spPr>
        <p:txBody>
          <a:bodyPr vert="eaVert">
            <a:normAutofit/>
          </a:bodyPr>
          <a:lstStyle>
            <a:lvl1pPr>
              <a:defRPr sz="2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0"/>
            <a:ext cx="5850012" cy="5486400"/>
          </a:xfrm>
        </p:spPr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CA3F1-B73C-4FAB-867C-FE79D0158B66}" type="datetimeFigureOut">
              <a:rPr lang="ru-RU" smtClean="0"/>
              <a:pPr/>
              <a:t>12.05.2024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7532A2-66EF-475A-B228-B14CD09B8CB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5741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533400"/>
            <a:ext cx="6554867" cy="3767670"/>
          </a:xfrm>
        </p:spPr>
        <p:txBody>
          <a:bodyPr anchor="ctr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CA3F1-B73C-4FAB-867C-FE79D0158B66}" type="datetimeFigureOut">
              <a:rPr lang="ru-RU" smtClean="0"/>
              <a:pPr/>
              <a:t>12.05.2024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7532A2-66EF-475A-B228-B14CD09B8CB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1860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981199"/>
            <a:ext cx="6402468" cy="2319867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487333"/>
            <a:ext cx="6402467" cy="1532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CA3F1-B73C-4FAB-867C-FE79D0158B66}" type="datetimeFigureOut">
              <a:rPr lang="ru-RU" smtClean="0"/>
              <a:pPr/>
              <a:t>12.05.2024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7532A2-66EF-475A-B228-B14CD09B8CB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66799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1" name="Content Placeholder 3"/>
          <p:cNvSpPr>
            <a:spLocks noGrp="1"/>
          </p:cNvSpPr>
          <p:nvPr>
            <p:ph sz="half" idx="13"/>
          </p:nvPr>
        </p:nvSpPr>
        <p:spPr>
          <a:xfrm>
            <a:off x="533400" y="533400"/>
            <a:ext cx="3949967" cy="3767667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12" name="Content Placeholder 5"/>
          <p:cNvSpPr>
            <a:spLocks noGrp="1"/>
          </p:cNvSpPr>
          <p:nvPr>
            <p:ph sz="quarter" idx="4"/>
          </p:nvPr>
        </p:nvSpPr>
        <p:spPr>
          <a:xfrm>
            <a:off x="4662362" y="533400"/>
            <a:ext cx="3948238" cy="3759200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CA3F1-B73C-4FAB-867C-FE79D0158B66}" type="datetimeFigureOut">
              <a:rPr lang="ru-RU" smtClean="0"/>
              <a:pPr/>
              <a:t>12.05.2024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7532A2-66EF-475A-B228-B14CD09B8CB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3309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1" y="533400"/>
            <a:ext cx="3716866" cy="609600"/>
          </a:xfrm>
        </p:spPr>
        <p:txBody>
          <a:bodyPr anchor="b">
            <a:noAutofit/>
          </a:bodyPr>
          <a:lstStyle>
            <a:lvl1pPr marL="0" indent="0">
              <a:buNone/>
              <a:defRPr sz="2400" b="0" cap="all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399" y="1143000"/>
            <a:ext cx="3945467" cy="3158067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55016" y="566738"/>
            <a:ext cx="376405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 cap="all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2362" y="1143000"/>
            <a:ext cx="3956705" cy="3149600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CA3F1-B73C-4FAB-867C-FE79D0158B66}" type="datetimeFigureOut">
              <a:rPr lang="ru-RU" smtClean="0"/>
              <a:pPr/>
              <a:t>12.05.2024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7532A2-66EF-475A-B228-B14CD09B8CB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46317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CA3F1-B73C-4FAB-867C-FE79D0158B66}" type="datetimeFigureOut">
              <a:rPr lang="ru-RU" smtClean="0"/>
              <a:pPr/>
              <a:t>12.05.2024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7532A2-66EF-475A-B228-B14CD09B8CB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00731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CA3F1-B73C-4FAB-867C-FE79D0158B66}" type="datetimeFigureOut">
              <a:rPr lang="ru-RU" smtClean="0"/>
              <a:pPr/>
              <a:t>12.05.2024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7532A2-66EF-475A-B228-B14CD09B8CB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63072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8667" y="533400"/>
            <a:ext cx="3200400" cy="1524000"/>
          </a:xfrm>
        </p:spPr>
        <p:txBody>
          <a:bodyPr anchor="b">
            <a:normAutofit/>
          </a:bodyPr>
          <a:lstStyle>
            <a:lvl1pPr algn="l">
              <a:defRPr sz="20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399" y="533400"/>
            <a:ext cx="4438755" cy="5486400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418667" y="2209802"/>
            <a:ext cx="32004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CA3F1-B73C-4FAB-867C-FE79D0158B66}" type="datetimeFigureOut">
              <a:rPr lang="ru-RU" smtClean="0"/>
              <a:pPr/>
              <a:t>12.05.2024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7532A2-66EF-475A-B228-B14CD09B8CB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81414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95800" y="1447800"/>
            <a:ext cx="3563258" cy="11430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762000" y="914400"/>
            <a:ext cx="3280974" cy="48006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496027" y="2743200"/>
            <a:ext cx="3564223" cy="2082800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CA3F1-B73C-4FAB-867C-FE79D0158B66}" type="datetimeFigureOut">
              <a:rPr lang="ru-RU" smtClean="0"/>
              <a:pPr/>
              <a:t>12.05.2024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33400" y="6172200"/>
            <a:ext cx="5811724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7532A2-66EF-475A-B228-B14CD09B8CB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15048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6670675" y="3894667"/>
            <a:ext cx="2470456" cy="2658533"/>
            <a:chOff x="6687077" y="3259666"/>
            <a:chExt cx="2981857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8756120" y="3259666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6687077" y="3486677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7772400" y="3581400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7923214" y="3433394"/>
              <a:ext cx="1739738" cy="173974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8398935" y="3985317"/>
              <a:ext cx="1264017" cy="126401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533401"/>
            <a:ext cx="6554867" cy="37676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30245" y="6172203"/>
            <a:ext cx="1200463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49DCA3F1-B73C-4FAB-867C-FE79D0158B66}" type="datetimeFigureOut">
              <a:rPr lang="ru-RU" smtClean="0"/>
              <a:pPr/>
              <a:t>12.05.2024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33400" y="6172200"/>
            <a:ext cx="5811724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74426" y="5578478"/>
            <a:ext cx="856907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28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0E7532A2-66EF-475A-B228-B14CD09B8CB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48368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  <p:sldLayoutId id="2147483695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BCFF8D6E-1CB0-D36B-5090-7E5E87722D2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89673" y="1700808"/>
            <a:ext cx="5472608" cy="4105592"/>
          </a:xfrm>
          <a:prstGeom prst="rect">
            <a:avLst/>
          </a:prstGeom>
        </p:spPr>
      </p:pic>
      <p:sp>
        <p:nvSpPr>
          <p:cNvPr id="9" name="Заголовок 8">
            <a:extLst>
              <a:ext uri="{FF2B5EF4-FFF2-40B4-BE49-F238E27FC236}">
                <a16:creationId xmlns:a16="http://schemas.microsoft.com/office/drawing/2014/main" id="{04D0D4E0-F693-83AE-D818-7F5ACF2F9F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63688" y="476672"/>
            <a:ext cx="5324579" cy="86409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6000" b="1" dirty="0">
                <a:solidFill>
                  <a:srgbClr val="FF0000"/>
                </a:solidFill>
              </a:rPr>
              <a:t>Первоцветы</a:t>
            </a:r>
            <a:br>
              <a:rPr lang="ru-RU" dirty="0"/>
            </a:br>
            <a:endParaRPr lang="ru-RU" dirty="0"/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B7C2D028-FB53-0B36-2F82-02D793D497AD}"/>
              </a:ext>
            </a:extLst>
          </p:cNvPr>
          <p:cNvSpPr/>
          <p:nvPr/>
        </p:nvSpPr>
        <p:spPr>
          <a:xfrm>
            <a:off x="5373262" y="6274161"/>
            <a:ext cx="3544881" cy="40703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000" b="1" dirty="0">
                <a:solidFill>
                  <a:srgbClr val="632523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Подготовила: Дондукова Ю.В.</a:t>
            </a:r>
            <a:endParaRPr lang="ru-RU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223745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2543465" y="332656"/>
            <a:ext cx="405707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>
                <a:ln w="11430"/>
                <a:solidFill>
                  <a:srgbClr val="990099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j-lt"/>
              </a:rPr>
              <a:t>Подснежник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3801212" y="3244334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1680" y="1700808"/>
            <a:ext cx="5832648" cy="4704003"/>
          </a:xfrm>
          <a:prstGeom prst="rect">
            <a:avLst/>
          </a:prstGeom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</p:pic>
    </p:spTree>
    <p:extLst>
      <p:ext uri="{BB962C8B-B14F-4D97-AF65-F5344CB8AC3E}">
        <p14:creationId xmlns:p14="http://schemas.microsoft.com/office/powerpoint/2010/main" val="15953094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412761" y="332656"/>
            <a:ext cx="480798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>
                <a:ln w="11430"/>
                <a:solidFill>
                  <a:srgbClr val="990099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Мать-и-мачеха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8341" y="1311758"/>
            <a:ext cx="7416824" cy="4952790"/>
          </a:xfrm>
          <a:prstGeom prst="rect">
            <a:avLst/>
          </a:prstGeom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</p:pic>
    </p:spTree>
    <p:extLst>
      <p:ext uri="{BB962C8B-B14F-4D97-AF65-F5344CB8AC3E}">
        <p14:creationId xmlns:p14="http://schemas.microsoft.com/office/powerpoint/2010/main" val="4677965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874258" y="332656"/>
            <a:ext cx="339477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>
                <a:ln w="11430"/>
                <a:solidFill>
                  <a:srgbClr val="990099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Медуница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08" t="-2293" r="15690"/>
          <a:stretch/>
        </p:blipFill>
        <p:spPr>
          <a:xfrm>
            <a:off x="1267640" y="1255986"/>
            <a:ext cx="6608720" cy="5081371"/>
          </a:xfrm>
          <a:prstGeom prst="rect">
            <a:avLst/>
          </a:prstGeom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</p:pic>
    </p:spTree>
    <p:extLst>
      <p:ext uri="{BB962C8B-B14F-4D97-AF65-F5344CB8AC3E}">
        <p14:creationId xmlns:p14="http://schemas.microsoft.com/office/powerpoint/2010/main" val="10736016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572000" y="1700808"/>
            <a:ext cx="4572000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sz="28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771800" y="345430"/>
            <a:ext cx="354417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>
                <a:ln w="11430"/>
                <a:solidFill>
                  <a:srgbClr val="990099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Одуванчик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640" y="1556792"/>
            <a:ext cx="6480720" cy="4860540"/>
          </a:xfrm>
          <a:prstGeom prst="rect">
            <a:avLst/>
          </a:prstGeom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</p:pic>
    </p:spTree>
    <p:extLst>
      <p:ext uri="{BB962C8B-B14F-4D97-AF65-F5344CB8AC3E}">
        <p14:creationId xmlns:p14="http://schemas.microsoft.com/office/powerpoint/2010/main" val="1306782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136179" y="332656"/>
            <a:ext cx="280397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>
                <a:ln w="11430"/>
                <a:solidFill>
                  <a:srgbClr val="990099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Ландыш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1381667"/>
            <a:ext cx="6912768" cy="5184576"/>
          </a:xfrm>
          <a:prstGeom prst="rect">
            <a:avLst/>
          </a:prstGeom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</p:pic>
    </p:spTree>
    <p:extLst>
      <p:ext uri="{BB962C8B-B14F-4D97-AF65-F5344CB8AC3E}">
        <p14:creationId xmlns:p14="http://schemas.microsoft.com/office/powerpoint/2010/main" val="32998042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411760" y="332656"/>
            <a:ext cx="489654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>
                <a:ln w="11430"/>
                <a:solidFill>
                  <a:srgbClr val="990099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Ветреница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4501569" y="1255986"/>
            <a:ext cx="4572000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sz="2800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640" y="1340768"/>
            <a:ext cx="6696744" cy="5022558"/>
          </a:xfrm>
          <a:prstGeom prst="rect">
            <a:avLst/>
          </a:prstGeom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</p:pic>
    </p:spTree>
    <p:extLst>
      <p:ext uri="{BB962C8B-B14F-4D97-AF65-F5344CB8AC3E}">
        <p14:creationId xmlns:p14="http://schemas.microsoft.com/office/powerpoint/2010/main" val="33774021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39552" y="2276872"/>
            <a:ext cx="793839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4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Берегите первоцветы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Сектор">
  <a:themeElements>
    <a:clrScheme name="Сектор">
      <a:dk1>
        <a:sysClr val="windowText" lastClr="000000"/>
      </a:dk1>
      <a:lt1>
        <a:sysClr val="window" lastClr="FFFFFF"/>
      </a:lt1>
      <a:dk2>
        <a:srgbClr val="537D0B"/>
      </a:dk2>
      <a:lt2>
        <a:srgbClr val="A9E257"/>
      </a:lt2>
      <a:accent1>
        <a:srgbClr val="38540A"/>
      </a:accent1>
      <a:accent2>
        <a:srgbClr val="31A274"/>
      </a:accent2>
      <a:accent3>
        <a:srgbClr val="236073"/>
      </a:accent3>
      <a:accent4>
        <a:srgbClr val="6C4D90"/>
      </a:accent4>
      <a:accent5>
        <a:srgbClr val="983C27"/>
      </a:accent5>
      <a:accent6>
        <a:srgbClr val="CD811F"/>
      </a:accent6>
      <a:hlink>
        <a:srgbClr val="293F06"/>
      </a:hlink>
      <a:folHlink>
        <a:srgbClr val="68883A"/>
      </a:folHlink>
    </a:clrScheme>
    <a:fontScheme name="Сектор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ектор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3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2700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9759155-7935-4C61-A06C-C04380D1B16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324</TotalTime>
  <Words>17</Words>
  <Application>Microsoft Office PowerPoint</Application>
  <PresentationFormat>Экран (4:3)</PresentationFormat>
  <Paragraphs>9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2" baseType="lpstr">
      <vt:lpstr>Calibri</vt:lpstr>
      <vt:lpstr>Century Gothic</vt:lpstr>
      <vt:lpstr>Wingdings 3</vt:lpstr>
      <vt:lpstr>Сектор</vt:lpstr>
      <vt:lpstr>Первоцветы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Семья</cp:lastModifiedBy>
  <cp:revision>33</cp:revision>
  <dcterms:created xsi:type="dcterms:W3CDTF">2013-02-12T16:13:04Z</dcterms:created>
  <dcterms:modified xsi:type="dcterms:W3CDTF">2024-05-12T15:43:36Z</dcterms:modified>
</cp:coreProperties>
</file>