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notesMasterIdLst>
    <p:notesMasterId r:id="rId29"/>
  </p:notesMasterIdLst>
  <p:handoutMasterIdLst>
    <p:handoutMasterId r:id="rId30"/>
  </p:handoutMasterIdLst>
  <p:sldIdLst>
    <p:sldId id="312" r:id="rId4"/>
    <p:sldId id="314" r:id="rId5"/>
    <p:sldId id="319" r:id="rId6"/>
    <p:sldId id="315" r:id="rId7"/>
    <p:sldId id="330" r:id="rId8"/>
    <p:sldId id="331" r:id="rId9"/>
    <p:sldId id="332" r:id="rId10"/>
    <p:sldId id="333" r:id="rId11"/>
    <p:sldId id="334" r:id="rId12"/>
    <p:sldId id="335" r:id="rId13"/>
    <p:sldId id="350" r:id="rId14"/>
    <p:sldId id="354" r:id="rId15"/>
    <p:sldId id="345" r:id="rId16"/>
    <p:sldId id="336" r:id="rId17"/>
    <p:sldId id="347" r:id="rId18"/>
    <p:sldId id="346" r:id="rId19"/>
    <p:sldId id="348" r:id="rId20"/>
    <p:sldId id="344" r:id="rId21"/>
    <p:sldId id="337" r:id="rId22"/>
    <p:sldId id="342" r:id="rId23"/>
    <p:sldId id="339" r:id="rId24"/>
    <p:sldId id="349" r:id="rId25"/>
    <p:sldId id="340" r:id="rId26"/>
    <p:sldId id="341" r:id="rId27"/>
    <p:sldId id="353" r:id="rId28"/>
  </p:sldIdLst>
  <p:sldSz cx="9144000" cy="5143500" type="screen16x9"/>
  <p:notesSz cx="6797675" cy="9874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79">
          <p15:clr>
            <a:srgbClr val="A4A3A4"/>
          </p15:clr>
        </p15:guide>
        <p15:guide id="2" pos="2857">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6F21"/>
    <a:srgbClr val="00B09B"/>
    <a:srgbClr val="01BFF1"/>
    <a:srgbClr val="00A1DD"/>
    <a:srgbClr val="00C1F4"/>
    <a:srgbClr val="FCAE17"/>
    <a:srgbClr val="0073F2"/>
    <a:srgbClr val="0072DF"/>
    <a:srgbClr val="003E81"/>
    <a:srgbClr val="2846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17" autoAdjust="0"/>
    <p:restoredTop sz="96395" autoAdjust="0"/>
  </p:normalViewPr>
  <p:slideViewPr>
    <p:cSldViewPr showGuides="1">
      <p:cViewPr varScale="1">
        <p:scale>
          <a:sx n="114" d="100"/>
          <a:sy n="114" d="100"/>
        </p:scale>
        <p:origin x="806" y="91"/>
      </p:cViewPr>
      <p:guideLst>
        <p:guide orient="horz" pos="1779"/>
        <p:guide pos="2857"/>
      </p:guideLst>
    </p:cSldViewPr>
  </p:slideViewPr>
  <p:notesTextViewPr>
    <p:cViewPr>
      <p:scale>
        <a:sx n="33" d="100"/>
        <a:sy n="33" d="100"/>
      </p:scale>
      <p:origin x="0" y="0"/>
    </p:cViewPr>
  </p:notesTextViewPr>
  <p:sorterViewPr>
    <p:cViewPr>
      <p:scale>
        <a:sx n="66" d="100"/>
        <a:sy n="66" d="100"/>
      </p:scale>
      <p:origin x="0" y="0"/>
    </p:cViewPr>
  </p:sorterViewPr>
  <p:notesViewPr>
    <p:cSldViewPr showGuides="1">
      <p:cViewPr varScale="1">
        <p:scale>
          <a:sx n="53" d="100"/>
          <a:sy n="53" d="100"/>
        </p:scale>
        <p:origin x="-2574" y="-84"/>
      </p:cViewPr>
      <p:guideLst>
        <p:guide orient="horz" pos="3110"/>
        <p:guide pos="2141"/>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002DC348-601C-454D-AB3E-910BAD28013B}" type="datetimeFigureOut">
              <a:rPr lang="ru-RU" smtClean="0"/>
              <a:pPr/>
              <a:t>13.05.2024</a:t>
            </a:fld>
            <a:endParaRPr lang="ru-RU"/>
          </a:p>
        </p:txBody>
      </p:sp>
      <p:sp>
        <p:nvSpPr>
          <p:cNvPr id="4" name="Нижний колонтитул 3"/>
          <p:cNvSpPr>
            <a:spLocks noGrp="1"/>
          </p:cNvSpPr>
          <p:nvPr>
            <p:ph type="ftr" sz="quarter" idx="2"/>
          </p:nvPr>
        </p:nvSpPr>
        <p:spPr>
          <a:xfrm>
            <a:off x="0" y="9378951"/>
            <a:ext cx="2946400" cy="493713"/>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49688" y="9378951"/>
            <a:ext cx="2946400" cy="493713"/>
          </a:xfrm>
          <a:prstGeom prst="rect">
            <a:avLst/>
          </a:prstGeom>
        </p:spPr>
        <p:txBody>
          <a:bodyPr vert="horz" lIns="91440" tIns="45720" rIns="91440" bIns="45720" rtlCol="0" anchor="b"/>
          <a:lstStyle>
            <a:lvl1pPr algn="r">
              <a:defRPr sz="1200"/>
            </a:lvl1pPr>
          </a:lstStyle>
          <a:p>
            <a:fld id="{1AE6A673-6244-413F-8CDA-B4E25672105D}" type="slidenum">
              <a:rPr lang="ru-RU" smtClean="0"/>
              <a:pPr/>
              <a:t>‹#›</a:t>
            </a:fld>
            <a:endParaRPr lang="ru-RU"/>
          </a:p>
        </p:txBody>
      </p:sp>
    </p:spTree>
    <p:extLst>
      <p:ext uri="{BB962C8B-B14F-4D97-AF65-F5344CB8AC3E}">
        <p14:creationId xmlns:p14="http://schemas.microsoft.com/office/powerpoint/2010/main" val="32888715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371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4" y="0"/>
            <a:ext cx="2945659" cy="493713"/>
          </a:xfrm>
          <a:prstGeom prst="rect">
            <a:avLst/>
          </a:prstGeom>
        </p:spPr>
        <p:txBody>
          <a:bodyPr vert="horz" lIns="91440" tIns="45720" rIns="91440" bIns="45720" rtlCol="0"/>
          <a:lstStyle>
            <a:lvl1pPr algn="r">
              <a:defRPr sz="1200"/>
            </a:lvl1pPr>
          </a:lstStyle>
          <a:p>
            <a:fld id="{4080A9B3-28E9-401B-9D00-F78008353508}" type="datetimeFigureOut">
              <a:rPr lang="ru-RU" smtClean="0"/>
              <a:pPr/>
              <a:t>13.05.2024</a:t>
            </a:fld>
            <a:endParaRPr lang="ru-RU"/>
          </a:p>
        </p:txBody>
      </p:sp>
      <p:sp>
        <p:nvSpPr>
          <p:cNvPr id="4" name="Образ слайда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1" y="9378824"/>
            <a:ext cx="2945659" cy="493713"/>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4" y="9378824"/>
            <a:ext cx="2945659" cy="493713"/>
          </a:xfrm>
          <a:prstGeom prst="rect">
            <a:avLst/>
          </a:prstGeom>
        </p:spPr>
        <p:txBody>
          <a:bodyPr vert="horz" lIns="91440" tIns="45720" rIns="91440" bIns="45720" rtlCol="0" anchor="b"/>
          <a:lstStyle>
            <a:lvl1pPr algn="r">
              <a:defRPr sz="1200"/>
            </a:lvl1pPr>
          </a:lstStyle>
          <a:p>
            <a:fld id="{1C802394-0B0A-4EDE-B9F5-8E02A1CBA1CA}" type="slidenum">
              <a:rPr lang="ru-RU" smtClean="0"/>
              <a:pPr/>
              <a:t>‹#›</a:t>
            </a:fld>
            <a:endParaRPr lang="ru-RU"/>
          </a:p>
        </p:txBody>
      </p:sp>
    </p:spTree>
    <p:extLst>
      <p:ext uri="{BB962C8B-B14F-4D97-AF65-F5344CB8AC3E}">
        <p14:creationId xmlns:p14="http://schemas.microsoft.com/office/powerpoint/2010/main" val="4117619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Обложка">
    <p:bg>
      <p:bgPr>
        <a:solidFill>
          <a:schemeClr val="bg1"/>
        </a:solidFill>
        <a:effectLst/>
      </p:bgPr>
    </p:bg>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FE31CA50-4D02-42EE-B4EA-4F88587961A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51" y="2830"/>
            <a:ext cx="9142497" cy="5143349"/>
          </a:xfrm>
          <a:prstGeom prst="rect">
            <a:avLst/>
          </a:prstGeom>
        </p:spPr>
      </p:pic>
    </p:spTree>
    <p:extLst>
      <p:ext uri="{BB962C8B-B14F-4D97-AF65-F5344CB8AC3E}">
        <p14:creationId xmlns:p14="http://schemas.microsoft.com/office/powerpoint/2010/main" val="128872342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1691680" y="3435846"/>
            <a:ext cx="3513857" cy="1296144"/>
          </a:xfrm>
        </p:spPr>
        <p:txBody>
          <a:bodyPr>
            <a:normAutofit/>
          </a:bodyPr>
          <a:lstStyle>
            <a:lvl1pPr>
              <a:defRPr sz="1200"/>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
        <p:nvSpPr>
          <p:cNvPr id="5" name="Дата 4"/>
          <p:cNvSpPr>
            <a:spLocks noGrp="1"/>
          </p:cNvSpPr>
          <p:nvPr>
            <p:ph type="dt" sz="half" idx="10"/>
          </p:nvPr>
        </p:nvSpPr>
        <p:spPr/>
        <p:txBody>
          <a:bodyPr/>
          <a:lstStyle/>
          <a:p>
            <a:fld id="{B8570C49-EE9D-46BF-B6A2-B049B687DA5D}"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cxnSp>
        <p:nvCxnSpPr>
          <p:cNvPr id="8" name="Прямая соединительная линия 7"/>
          <p:cNvCxnSpPr/>
          <p:nvPr userDrawn="1"/>
        </p:nvCxnSpPr>
        <p:spPr>
          <a:xfrm>
            <a:off x="1691680" y="1131590"/>
            <a:ext cx="712879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Рисунок 2"/>
          <p:cNvSpPr>
            <a:spLocks noGrp="1"/>
          </p:cNvSpPr>
          <p:nvPr>
            <p:ph type="pic" idx="14"/>
          </p:nvPr>
        </p:nvSpPr>
        <p:spPr>
          <a:xfrm>
            <a:off x="1691680" y="1275606"/>
            <a:ext cx="3513857" cy="2088231"/>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1" name="Объект 2"/>
          <p:cNvSpPr>
            <a:spLocks noGrp="1"/>
          </p:cNvSpPr>
          <p:nvPr>
            <p:ph sz="half" idx="15"/>
          </p:nvPr>
        </p:nvSpPr>
        <p:spPr>
          <a:xfrm>
            <a:off x="5310705" y="3435846"/>
            <a:ext cx="3513857" cy="1296144"/>
          </a:xfrm>
        </p:spPr>
        <p:txBody>
          <a:bodyPr>
            <a:normAutofit/>
          </a:bodyPr>
          <a:lstStyle>
            <a:lvl1pPr>
              <a:defRPr sz="1200"/>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
        <p:nvSpPr>
          <p:cNvPr id="12" name="Рисунок 2"/>
          <p:cNvSpPr>
            <a:spLocks noGrp="1"/>
          </p:cNvSpPr>
          <p:nvPr>
            <p:ph type="pic" idx="16"/>
          </p:nvPr>
        </p:nvSpPr>
        <p:spPr>
          <a:xfrm>
            <a:off x="5310705" y="1275606"/>
            <a:ext cx="3513857" cy="2088231"/>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Tree>
    <p:extLst>
      <p:ext uri="{BB962C8B-B14F-4D97-AF65-F5344CB8AC3E}">
        <p14:creationId xmlns:p14="http://schemas.microsoft.com/office/powerpoint/2010/main" val="22978213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5" name="Дата 4"/>
          <p:cNvSpPr>
            <a:spLocks noGrp="1"/>
          </p:cNvSpPr>
          <p:nvPr>
            <p:ph type="dt" sz="half" idx="10"/>
          </p:nvPr>
        </p:nvSpPr>
        <p:spPr/>
        <p:txBody>
          <a:bodyPr/>
          <a:lstStyle/>
          <a:p>
            <a:fld id="{0E4E305E-DE6A-4729-BCFA-EDC1CB7A887A}"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cxnSp>
        <p:nvCxnSpPr>
          <p:cNvPr id="8" name="Прямая соединительная линия 7"/>
          <p:cNvCxnSpPr/>
          <p:nvPr userDrawn="1"/>
        </p:nvCxnSpPr>
        <p:spPr>
          <a:xfrm>
            <a:off x="1691680" y="1131590"/>
            <a:ext cx="712879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Рисунок 2"/>
          <p:cNvSpPr>
            <a:spLocks noGrp="1"/>
          </p:cNvSpPr>
          <p:nvPr>
            <p:ph type="pic" idx="14"/>
          </p:nvPr>
        </p:nvSpPr>
        <p:spPr>
          <a:xfrm>
            <a:off x="1691680" y="1275606"/>
            <a:ext cx="3513857" cy="3456384"/>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1" name="Объект 2"/>
          <p:cNvSpPr>
            <a:spLocks noGrp="1"/>
          </p:cNvSpPr>
          <p:nvPr>
            <p:ph sz="half" idx="15"/>
          </p:nvPr>
        </p:nvSpPr>
        <p:spPr>
          <a:xfrm>
            <a:off x="5310705" y="3435846"/>
            <a:ext cx="3513857" cy="1296144"/>
          </a:xfrm>
        </p:spPr>
        <p:txBody>
          <a:bodyPr>
            <a:normAutofit/>
          </a:bodyPr>
          <a:lstStyle>
            <a:lvl1pPr>
              <a:defRPr sz="1200"/>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
        <p:nvSpPr>
          <p:cNvPr id="12" name="Рисунок 2"/>
          <p:cNvSpPr>
            <a:spLocks noGrp="1"/>
          </p:cNvSpPr>
          <p:nvPr>
            <p:ph type="pic" idx="16"/>
          </p:nvPr>
        </p:nvSpPr>
        <p:spPr>
          <a:xfrm>
            <a:off x="5310705" y="1275606"/>
            <a:ext cx="3513857" cy="2088231"/>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Tree>
    <p:extLst>
      <p:ext uri="{BB962C8B-B14F-4D97-AF65-F5344CB8AC3E}">
        <p14:creationId xmlns:p14="http://schemas.microsoft.com/office/powerpoint/2010/main" val="24643937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5" name="Дата 4"/>
          <p:cNvSpPr>
            <a:spLocks noGrp="1"/>
          </p:cNvSpPr>
          <p:nvPr>
            <p:ph type="dt" sz="half" idx="10"/>
          </p:nvPr>
        </p:nvSpPr>
        <p:spPr/>
        <p:txBody>
          <a:bodyPr/>
          <a:lstStyle/>
          <a:p>
            <a:fld id="{89C447E8-08E5-4BBA-B2B9-9568E2697E8E}"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cxnSp>
        <p:nvCxnSpPr>
          <p:cNvPr id="8" name="Прямая соединительная линия 7"/>
          <p:cNvCxnSpPr/>
          <p:nvPr userDrawn="1"/>
        </p:nvCxnSpPr>
        <p:spPr>
          <a:xfrm>
            <a:off x="1691680" y="1131590"/>
            <a:ext cx="712879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Рисунок 2"/>
          <p:cNvSpPr>
            <a:spLocks noGrp="1"/>
          </p:cNvSpPr>
          <p:nvPr>
            <p:ph type="pic" idx="14"/>
          </p:nvPr>
        </p:nvSpPr>
        <p:spPr>
          <a:xfrm>
            <a:off x="1691680" y="1275606"/>
            <a:ext cx="3513857" cy="3456384"/>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1" name="Объект 2"/>
          <p:cNvSpPr>
            <a:spLocks noGrp="1"/>
          </p:cNvSpPr>
          <p:nvPr>
            <p:ph sz="half" idx="15"/>
          </p:nvPr>
        </p:nvSpPr>
        <p:spPr>
          <a:xfrm>
            <a:off x="5310705" y="1275606"/>
            <a:ext cx="3513857" cy="3456384"/>
          </a:xfrm>
        </p:spPr>
        <p:txBody>
          <a:bodyPr anchor="ctr">
            <a:normAutofit/>
          </a:bodyPr>
          <a:lstStyle>
            <a:lvl1pPr>
              <a:defRPr sz="1200"/>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Tree>
    <p:extLst>
      <p:ext uri="{BB962C8B-B14F-4D97-AF65-F5344CB8AC3E}">
        <p14:creationId xmlns:p14="http://schemas.microsoft.com/office/powerpoint/2010/main" val="255305778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303498"/>
            <a:ext cx="3888431" cy="828092"/>
          </a:xfrm>
        </p:spPr>
        <p:txBody>
          <a:bodyPr/>
          <a:lstStyle/>
          <a:p>
            <a:r>
              <a:rPr lang="ru-RU"/>
              <a:t>Образец заголовка</a:t>
            </a:r>
          </a:p>
        </p:txBody>
      </p:sp>
      <p:sp>
        <p:nvSpPr>
          <p:cNvPr id="5" name="Дата 4"/>
          <p:cNvSpPr>
            <a:spLocks noGrp="1"/>
          </p:cNvSpPr>
          <p:nvPr>
            <p:ph type="dt" sz="half" idx="10"/>
          </p:nvPr>
        </p:nvSpPr>
        <p:spPr/>
        <p:txBody>
          <a:bodyPr/>
          <a:lstStyle/>
          <a:p>
            <a:fld id="{0E440982-2764-40A5-A15C-3F4B86BA9319}"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cxnSp>
        <p:nvCxnSpPr>
          <p:cNvPr id="8" name="Прямая соединительная линия 7"/>
          <p:cNvCxnSpPr/>
          <p:nvPr userDrawn="1"/>
        </p:nvCxnSpPr>
        <p:spPr>
          <a:xfrm>
            <a:off x="4932040" y="1131590"/>
            <a:ext cx="388843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Рисунок 2"/>
          <p:cNvSpPr>
            <a:spLocks noGrp="1"/>
          </p:cNvSpPr>
          <p:nvPr>
            <p:ph type="pic" idx="14"/>
          </p:nvPr>
        </p:nvSpPr>
        <p:spPr>
          <a:xfrm>
            <a:off x="1367644" y="0"/>
            <a:ext cx="3220419" cy="5143500"/>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1" name="Объект 2"/>
          <p:cNvSpPr>
            <a:spLocks noGrp="1"/>
          </p:cNvSpPr>
          <p:nvPr>
            <p:ph sz="half" idx="15"/>
          </p:nvPr>
        </p:nvSpPr>
        <p:spPr>
          <a:xfrm>
            <a:off x="4932041" y="1275606"/>
            <a:ext cx="3892522" cy="3456384"/>
          </a:xfrm>
        </p:spPr>
        <p:txBody>
          <a:bodyPr anchor="t">
            <a:normAutofit/>
          </a:bodyPr>
          <a:lstStyle>
            <a:lvl1pPr>
              <a:defRPr sz="1200"/>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Tree>
    <p:extLst>
      <p:ext uri="{BB962C8B-B14F-4D97-AF65-F5344CB8AC3E}">
        <p14:creationId xmlns:p14="http://schemas.microsoft.com/office/powerpoint/2010/main" val="1412920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Два объекта">
    <p:spTree>
      <p:nvGrpSpPr>
        <p:cNvPr id="1" name=""/>
        <p:cNvGrpSpPr/>
        <p:nvPr/>
      </p:nvGrpSpPr>
      <p:grpSpPr>
        <a:xfrm>
          <a:off x="0" y="0"/>
          <a:ext cx="0" cy="0"/>
          <a:chOff x="0" y="0"/>
          <a:chExt cx="0" cy="0"/>
        </a:xfrm>
      </p:grpSpPr>
      <p:sp>
        <p:nvSpPr>
          <p:cNvPr id="18" name="Прямоугольник 17"/>
          <p:cNvSpPr/>
          <p:nvPr userDrawn="1"/>
        </p:nvSpPr>
        <p:spPr>
          <a:xfrm rot="18900000">
            <a:off x="2171244" y="3657969"/>
            <a:ext cx="4298221" cy="462694"/>
          </a:xfrm>
          <a:prstGeom prst="rect">
            <a:avLst/>
          </a:prstGeom>
          <a:solidFill>
            <a:srgbClr val="00B0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userDrawn="1"/>
        </p:nvSpPr>
        <p:spPr>
          <a:xfrm rot="18900000">
            <a:off x="5789896" y="3740667"/>
            <a:ext cx="1439398" cy="1439398"/>
          </a:xfrm>
          <a:prstGeom prst="rect">
            <a:avLst/>
          </a:prstGeom>
          <a:solidFill>
            <a:srgbClr val="00C1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userDrawn="1"/>
        </p:nvSpPr>
        <p:spPr>
          <a:xfrm rot="18900000">
            <a:off x="6922337" y="61547"/>
            <a:ext cx="1439398" cy="1439398"/>
          </a:xfrm>
          <a:prstGeom prst="rect">
            <a:avLst/>
          </a:prstGeom>
          <a:solidFill>
            <a:srgbClr val="F26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691680" y="303498"/>
            <a:ext cx="3888431" cy="828092"/>
          </a:xfrm>
        </p:spPr>
        <p:txBody>
          <a:bodyPr/>
          <a:lstStyle/>
          <a:p>
            <a:r>
              <a:rPr lang="ru-RU"/>
              <a:t>Образец заголовка</a:t>
            </a:r>
          </a:p>
        </p:txBody>
      </p:sp>
      <p:sp>
        <p:nvSpPr>
          <p:cNvPr id="5" name="Дата 4"/>
          <p:cNvSpPr>
            <a:spLocks noGrp="1"/>
          </p:cNvSpPr>
          <p:nvPr>
            <p:ph type="dt" sz="half" idx="10"/>
          </p:nvPr>
        </p:nvSpPr>
        <p:spPr/>
        <p:txBody>
          <a:bodyPr/>
          <a:lstStyle/>
          <a:p>
            <a:fld id="{22FDA06B-CFDB-4B86-A38B-2382B61397EA}"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sp>
        <p:nvSpPr>
          <p:cNvPr id="10" name="Рисунок 2"/>
          <p:cNvSpPr>
            <a:spLocks noGrp="1"/>
          </p:cNvSpPr>
          <p:nvPr>
            <p:ph type="pic" idx="14"/>
          </p:nvPr>
        </p:nvSpPr>
        <p:spPr>
          <a:xfrm>
            <a:off x="5148064" y="726825"/>
            <a:ext cx="3780420" cy="3782276"/>
          </a:xfrm>
          <a:prstGeom prst="diamond">
            <a:avLst/>
          </a:prstGeo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1" name="Объект 2"/>
          <p:cNvSpPr>
            <a:spLocks noGrp="1"/>
          </p:cNvSpPr>
          <p:nvPr>
            <p:ph sz="half" idx="15"/>
            <p:custDataLst>
              <p:custData r:id="rId1"/>
            </p:custDataLst>
          </p:nvPr>
        </p:nvSpPr>
        <p:spPr>
          <a:xfrm>
            <a:off x="1691681" y="1275606"/>
            <a:ext cx="2169524" cy="2304256"/>
          </a:xfrm>
          <a:prstGeom prst="rect">
            <a:avLst/>
          </a:prstGeom>
          <a:solidFill>
            <a:schemeClr val="bg1"/>
          </a:solidFill>
        </p:spPr>
        <p:txBody>
          <a:bodyPr anchor="t">
            <a:normAutofit/>
          </a:bodyPr>
          <a:lstStyle>
            <a:lvl1pPr>
              <a:defRPr sz="1200"/>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
        <p:nvSpPr>
          <p:cNvPr id="12" name="Рисунок 2"/>
          <p:cNvSpPr>
            <a:spLocks noGrp="1"/>
          </p:cNvSpPr>
          <p:nvPr>
            <p:ph type="pic" idx="17"/>
          </p:nvPr>
        </p:nvSpPr>
        <p:spPr>
          <a:xfrm>
            <a:off x="7081842" y="-1200317"/>
            <a:ext cx="3780420" cy="3782276"/>
          </a:xfrm>
          <a:prstGeom prst="diamond">
            <a:avLst/>
          </a:prstGeo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4" name="Рисунок 2"/>
          <p:cNvSpPr>
            <a:spLocks noGrp="1"/>
          </p:cNvSpPr>
          <p:nvPr>
            <p:ph type="pic" idx="18"/>
          </p:nvPr>
        </p:nvSpPr>
        <p:spPr>
          <a:xfrm>
            <a:off x="7069596" y="2653967"/>
            <a:ext cx="3780420" cy="3782276"/>
          </a:xfrm>
          <a:prstGeom prst="diamond">
            <a:avLst/>
          </a:prstGeo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5" name="Рисунок 2"/>
          <p:cNvSpPr>
            <a:spLocks noGrp="1"/>
          </p:cNvSpPr>
          <p:nvPr>
            <p:ph type="pic" idx="19"/>
          </p:nvPr>
        </p:nvSpPr>
        <p:spPr>
          <a:xfrm>
            <a:off x="3226532" y="2653967"/>
            <a:ext cx="3780420" cy="3782276"/>
          </a:xfrm>
          <a:prstGeom prst="diamond">
            <a:avLst/>
          </a:prstGeo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7" name="Прямоугольник 16"/>
          <p:cNvSpPr/>
          <p:nvPr userDrawn="1"/>
        </p:nvSpPr>
        <p:spPr>
          <a:xfrm rot="18900000">
            <a:off x="6476580" y="481077"/>
            <a:ext cx="673246" cy="45719"/>
          </a:xfrm>
          <a:prstGeom prst="rect">
            <a:avLst/>
          </a:prstGeom>
          <a:solidFill>
            <a:srgbClr val="00B0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45576705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_Два объекта">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1" y="1544381"/>
            <a:ext cx="2772308" cy="1014103"/>
          </a:xfrm>
        </p:spPr>
        <p:txBody>
          <a:bodyPr/>
          <a:lstStyle/>
          <a:p>
            <a:r>
              <a:rPr lang="ru-RU" dirty="0"/>
              <a:t>Образец заголовка</a:t>
            </a:r>
          </a:p>
        </p:txBody>
      </p:sp>
      <p:sp>
        <p:nvSpPr>
          <p:cNvPr id="5" name="Дата 4"/>
          <p:cNvSpPr>
            <a:spLocks noGrp="1"/>
          </p:cNvSpPr>
          <p:nvPr>
            <p:ph type="dt" sz="half" idx="10"/>
          </p:nvPr>
        </p:nvSpPr>
        <p:spPr/>
        <p:txBody>
          <a:bodyPr/>
          <a:lstStyle/>
          <a:p>
            <a:fld id="{63A9C0A6-26FC-4C6C-BC8C-69760912FB24}"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sp>
        <p:nvSpPr>
          <p:cNvPr id="10" name="Рисунок 2"/>
          <p:cNvSpPr>
            <a:spLocks noGrp="1"/>
          </p:cNvSpPr>
          <p:nvPr>
            <p:ph type="pic" idx="14"/>
          </p:nvPr>
        </p:nvSpPr>
        <p:spPr>
          <a:xfrm>
            <a:off x="4588063" y="0"/>
            <a:ext cx="2252189" cy="2571750"/>
          </a:xfrm>
          <a:prstGeom prst="rect">
            <a:avLst/>
          </a:prstGeo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1" name="Объект 2"/>
          <p:cNvSpPr>
            <a:spLocks noGrp="1"/>
          </p:cNvSpPr>
          <p:nvPr>
            <p:ph sz="half" idx="15"/>
            <p:custDataLst>
              <p:custData r:id="rId1"/>
            </p:custDataLst>
          </p:nvPr>
        </p:nvSpPr>
        <p:spPr>
          <a:xfrm>
            <a:off x="1691680" y="2666497"/>
            <a:ext cx="2700299" cy="920638"/>
          </a:xfrm>
          <a:prstGeom prst="rect">
            <a:avLst/>
          </a:prstGeom>
          <a:solidFill>
            <a:schemeClr val="bg1"/>
          </a:solidFill>
        </p:spPr>
        <p:txBody>
          <a:bodyPr anchor="t">
            <a:normAutofit/>
          </a:bodyPr>
          <a:lstStyle>
            <a:lvl1pPr>
              <a:defRPr sz="1200"/>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
        <p:nvSpPr>
          <p:cNvPr id="19" name="Рисунок 2"/>
          <p:cNvSpPr>
            <a:spLocks noGrp="1"/>
          </p:cNvSpPr>
          <p:nvPr>
            <p:ph type="pic" idx="16"/>
          </p:nvPr>
        </p:nvSpPr>
        <p:spPr>
          <a:xfrm>
            <a:off x="4588063" y="2643758"/>
            <a:ext cx="4555937" cy="2499742"/>
          </a:xfrm>
          <a:prstGeom prst="rect">
            <a:avLst/>
          </a:prstGeo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20" name="Рисунок 2"/>
          <p:cNvSpPr>
            <a:spLocks noGrp="1"/>
          </p:cNvSpPr>
          <p:nvPr>
            <p:ph type="pic" idx="17"/>
          </p:nvPr>
        </p:nvSpPr>
        <p:spPr>
          <a:xfrm>
            <a:off x="6912768" y="0"/>
            <a:ext cx="2231232" cy="2571750"/>
          </a:xfrm>
          <a:prstGeom prst="rect">
            <a:avLst/>
          </a:prstGeo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Tree>
    <p:extLst>
      <p:ext uri="{BB962C8B-B14F-4D97-AF65-F5344CB8AC3E}">
        <p14:creationId xmlns:p14="http://schemas.microsoft.com/office/powerpoint/2010/main" val="7943788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67E3C57F-92A9-472B-88B9-AEB59DD80E27}" type="datetime1">
              <a:rPr lang="ru-RU" smtClean="0"/>
              <a:pPr/>
              <a:t>13.05.2024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0601B83-8D4A-48A8-8415-B92BF05CF728}" type="slidenum">
              <a:rPr lang="ru-RU" smtClean="0"/>
              <a:pPr/>
              <a:t>‹#›</a:t>
            </a:fld>
            <a:endParaRPr lang="ru-RU"/>
          </a:p>
        </p:txBody>
      </p:sp>
      <p:cxnSp>
        <p:nvCxnSpPr>
          <p:cNvPr id="6" name="Прямая соединительная линия 5"/>
          <p:cNvCxnSpPr/>
          <p:nvPr userDrawn="1"/>
        </p:nvCxnSpPr>
        <p:spPr>
          <a:xfrm>
            <a:off x="1691680" y="1131590"/>
            <a:ext cx="712879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88687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5B3B26-30B4-4EE7-B25A-597A156C8368}" type="datetime1">
              <a:rPr lang="ru-RU" smtClean="0"/>
              <a:pPr/>
              <a:t>13.05.2024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0601B83-8D4A-48A8-8415-B92BF05CF728}" type="slidenum">
              <a:rPr lang="ru-RU" smtClean="0"/>
              <a:pPr/>
              <a:t>‹#›</a:t>
            </a:fld>
            <a:endParaRPr lang="ru-RU"/>
          </a:p>
        </p:txBody>
      </p:sp>
    </p:spTree>
    <p:extLst>
      <p:ext uri="{BB962C8B-B14F-4D97-AF65-F5344CB8AC3E}">
        <p14:creationId xmlns:p14="http://schemas.microsoft.com/office/powerpoint/2010/main" val="222850154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2463" y="303498"/>
            <a:ext cx="2627509" cy="1548172"/>
          </a:xfrm>
        </p:spPr>
        <p:txBody>
          <a:bodyPr anchor="b"/>
          <a:lstStyle>
            <a:lvl1pPr algn="l">
              <a:defRPr sz="2000" b="0"/>
            </a:lvl1pPr>
          </a:lstStyle>
          <a:p>
            <a:r>
              <a:rPr lang="ru-RU" dirty="0"/>
              <a:t>Образец заголовка</a:t>
            </a:r>
          </a:p>
        </p:txBody>
      </p:sp>
      <p:sp>
        <p:nvSpPr>
          <p:cNvPr id="4" name="Текст 3"/>
          <p:cNvSpPr>
            <a:spLocks noGrp="1"/>
          </p:cNvSpPr>
          <p:nvPr>
            <p:ph type="body" sz="half" idx="2"/>
          </p:nvPr>
        </p:nvSpPr>
        <p:spPr>
          <a:xfrm>
            <a:off x="1692463" y="1923678"/>
            <a:ext cx="2627509" cy="267094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Дата 4"/>
          <p:cNvSpPr>
            <a:spLocks noGrp="1"/>
          </p:cNvSpPr>
          <p:nvPr>
            <p:ph type="dt" sz="half" idx="10"/>
          </p:nvPr>
        </p:nvSpPr>
        <p:spPr/>
        <p:txBody>
          <a:bodyPr/>
          <a:lstStyle/>
          <a:p>
            <a:fld id="{BBD34CC1-A8EA-4A67-8857-B875F9F15488}"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sp>
        <p:nvSpPr>
          <p:cNvPr id="9" name="Объект 2"/>
          <p:cNvSpPr>
            <a:spLocks noGrp="1"/>
          </p:cNvSpPr>
          <p:nvPr>
            <p:ph sz="half" idx="13"/>
          </p:nvPr>
        </p:nvSpPr>
        <p:spPr>
          <a:xfrm>
            <a:off x="4588063" y="303497"/>
            <a:ext cx="4232409" cy="4298511"/>
          </a:xfrm>
        </p:spPr>
        <p:txBody>
          <a:bodyPr>
            <a:normAutofit/>
          </a:bodyPr>
          <a:lstStyle>
            <a:lvl1pPr>
              <a:defRPr sz="1600"/>
            </a:lvl1pPr>
            <a:lvl2pPr marL="179388" indent="-179388">
              <a:tabLst>
                <a:tab pos="179388" algn="l"/>
              </a:tabLst>
              <a:defRPr sz="1400"/>
            </a:lvl2pPr>
            <a:lvl3pPr marL="357188" indent="-177800">
              <a:tabLst>
                <a:tab pos="357188" algn="l"/>
              </a:tabLst>
              <a:defRPr sz="1200"/>
            </a:lvl3pPr>
            <a:lvl4pPr marL="536575" indent="-179388">
              <a:defRPr sz="1100"/>
            </a:lvl4pPr>
            <a:lvl5pPr>
              <a:defRPr sz="1100"/>
            </a:lvl5pPr>
            <a:lvl6pPr>
              <a:defRPr sz="1800"/>
            </a:lvl6pPr>
            <a:lvl7pPr>
              <a:defRPr sz="1800"/>
            </a:lvl7pPr>
            <a:lvl8pPr>
              <a:defRPr sz="1800"/>
            </a:lvl8pPr>
            <a:lvl9pPr>
              <a:defRPr sz="18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p:txBody>
      </p:sp>
    </p:spTree>
    <p:extLst>
      <p:ext uri="{BB962C8B-B14F-4D97-AF65-F5344CB8AC3E}">
        <p14:creationId xmlns:p14="http://schemas.microsoft.com/office/powerpoint/2010/main" val="12143235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2463" y="3478843"/>
            <a:ext cx="5486400" cy="425054"/>
          </a:xfrm>
        </p:spPr>
        <p:txBody>
          <a:bodyPr anchor="b"/>
          <a:lstStyle>
            <a:lvl1pPr algn="l">
              <a:defRPr sz="2000" b="0"/>
            </a:lvl1pPr>
          </a:lstStyle>
          <a:p>
            <a:r>
              <a:rPr lang="ru-RU" dirty="0"/>
              <a:t>Образец заголовка</a:t>
            </a:r>
          </a:p>
        </p:txBody>
      </p:sp>
      <p:sp>
        <p:nvSpPr>
          <p:cNvPr id="3" name="Рисунок 2"/>
          <p:cNvSpPr>
            <a:spLocks noGrp="1"/>
          </p:cNvSpPr>
          <p:nvPr>
            <p:ph type="pic" idx="1"/>
          </p:nvPr>
        </p:nvSpPr>
        <p:spPr>
          <a:xfrm>
            <a:off x="1439652" y="87474"/>
            <a:ext cx="7596844" cy="3276363"/>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692463" y="3975906"/>
            <a:ext cx="5486400" cy="603647"/>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CFE85FE-7502-42DD-9C99-22230E224817}"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spTree>
    <p:extLst>
      <p:ext uri="{BB962C8B-B14F-4D97-AF65-F5344CB8AC3E}">
        <p14:creationId xmlns:p14="http://schemas.microsoft.com/office/powerpoint/2010/main" val="418349922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Два объекта">
    <p:bg>
      <p:bgPr>
        <a:gradFill>
          <a:gsLst>
            <a:gs pos="0">
              <a:srgbClr val="0072DF"/>
            </a:gs>
            <a:gs pos="100000">
              <a:srgbClr val="003E81"/>
            </a:gs>
          </a:gsLst>
          <a:lin ang="16200000" scaled="1"/>
        </a:gradFill>
        <a:effectLst/>
      </p:bgPr>
    </p:bg>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943FD93D-F9B5-4A7A-8567-1C61FE40F3F3}"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sp>
        <p:nvSpPr>
          <p:cNvPr id="9" name="Рисунок 2"/>
          <p:cNvSpPr>
            <a:spLocks noGrp="1"/>
          </p:cNvSpPr>
          <p:nvPr>
            <p:ph type="pic" idx="14"/>
          </p:nvPr>
        </p:nvSpPr>
        <p:spPr>
          <a:xfrm>
            <a:off x="1352740" y="0"/>
            <a:ext cx="3219260" cy="5143500"/>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2" name="Заголовок 1"/>
          <p:cNvSpPr>
            <a:spLocks noGrp="1"/>
          </p:cNvSpPr>
          <p:nvPr>
            <p:ph type="title"/>
          </p:nvPr>
        </p:nvSpPr>
        <p:spPr>
          <a:xfrm>
            <a:off x="4932040" y="339501"/>
            <a:ext cx="3888431" cy="2124237"/>
          </a:xfrm>
        </p:spPr>
        <p:txBody>
          <a:bodyPr anchor="b"/>
          <a:lstStyle>
            <a:lvl1pPr>
              <a:defRPr>
                <a:solidFill>
                  <a:schemeClr val="bg1"/>
                </a:solidFill>
              </a:defRPr>
            </a:lvl1pPr>
          </a:lstStyle>
          <a:p>
            <a:r>
              <a:rPr lang="ru-RU" dirty="0"/>
              <a:t>Образец заголовка</a:t>
            </a:r>
          </a:p>
        </p:txBody>
      </p:sp>
      <p:sp>
        <p:nvSpPr>
          <p:cNvPr id="14" name="Объект 2"/>
          <p:cNvSpPr>
            <a:spLocks noGrp="1"/>
          </p:cNvSpPr>
          <p:nvPr>
            <p:ph sz="half" idx="15"/>
          </p:nvPr>
        </p:nvSpPr>
        <p:spPr>
          <a:xfrm>
            <a:off x="4932041" y="2679762"/>
            <a:ext cx="3892522" cy="2016223"/>
          </a:xfrm>
        </p:spPr>
        <p:txBody>
          <a:bodyPr anchor="t">
            <a:normAutofit/>
          </a:bodyPr>
          <a:lstStyle>
            <a:lvl1pPr>
              <a:defRPr sz="1200">
                <a:solidFill>
                  <a:schemeClr val="bg1"/>
                </a:solidFill>
              </a:defRPr>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Tree>
    <p:extLst>
      <p:ext uri="{BB962C8B-B14F-4D97-AF65-F5344CB8AC3E}">
        <p14:creationId xmlns:p14="http://schemas.microsoft.com/office/powerpoint/2010/main" val="4441657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Два объекта">
    <p:bg>
      <p:bgPr>
        <a:solidFill>
          <a:srgbClr val="00B09B"/>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339501"/>
            <a:ext cx="3888431" cy="2124237"/>
          </a:xfrm>
        </p:spPr>
        <p:txBody>
          <a:bodyPr anchor="b"/>
          <a:lstStyle>
            <a:lvl1pPr>
              <a:defRPr>
                <a:solidFill>
                  <a:schemeClr val="bg1"/>
                </a:solidFill>
              </a:defRPr>
            </a:lvl1pPr>
          </a:lstStyle>
          <a:p>
            <a:r>
              <a:rPr lang="ru-RU" dirty="0"/>
              <a:t>Образец заголовка</a:t>
            </a:r>
          </a:p>
        </p:txBody>
      </p:sp>
      <p:sp>
        <p:nvSpPr>
          <p:cNvPr id="5" name="Дата 4"/>
          <p:cNvSpPr>
            <a:spLocks noGrp="1"/>
          </p:cNvSpPr>
          <p:nvPr>
            <p:ph type="dt" sz="half" idx="10"/>
          </p:nvPr>
        </p:nvSpPr>
        <p:spPr/>
        <p:txBody>
          <a:bodyPr/>
          <a:lstStyle/>
          <a:p>
            <a:fld id="{4FCC34CB-239E-4355-B891-05A612BCD219}"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sp>
        <p:nvSpPr>
          <p:cNvPr id="10" name="Рисунок 2"/>
          <p:cNvSpPr>
            <a:spLocks noGrp="1"/>
          </p:cNvSpPr>
          <p:nvPr>
            <p:ph type="pic" idx="14"/>
          </p:nvPr>
        </p:nvSpPr>
        <p:spPr>
          <a:xfrm>
            <a:off x="1352740" y="0"/>
            <a:ext cx="3219260" cy="5143500"/>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1" name="Объект 2"/>
          <p:cNvSpPr>
            <a:spLocks noGrp="1"/>
          </p:cNvSpPr>
          <p:nvPr>
            <p:ph sz="half" idx="15"/>
          </p:nvPr>
        </p:nvSpPr>
        <p:spPr>
          <a:xfrm>
            <a:off x="4932041" y="2679762"/>
            <a:ext cx="3892522" cy="2016223"/>
          </a:xfrm>
        </p:spPr>
        <p:txBody>
          <a:bodyPr anchor="t">
            <a:normAutofit/>
          </a:bodyPr>
          <a:lstStyle>
            <a:lvl1pPr>
              <a:defRPr sz="1200">
                <a:solidFill>
                  <a:schemeClr val="bg1"/>
                </a:solidFill>
              </a:defRPr>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Tree>
    <p:extLst>
      <p:ext uri="{BB962C8B-B14F-4D97-AF65-F5344CB8AC3E}">
        <p14:creationId xmlns:p14="http://schemas.microsoft.com/office/powerpoint/2010/main" val="337330402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Два объекта">
    <p:bg>
      <p:bgPr>
        <a:solidFill>
          <a:srgbClr val="F26F2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339501"/>
            <a:ext cx="3888431" cy="2124237"/>
          </a:xfrm>
        </p:spPr>
        <p:txBody>
          <a:bodyPr anchor="b"/>
          <a:lstStyle>
            <a:lvl1pPr>
              <a:defRPr>
                <a:solidFill>
                  <a:schemeClr val="bg1"/>
                </a:solidFill>
              </a:defRPr>
            </a:lvl1pPr>
          </a:lstStyle>
          <a:p>
            <a:r>
              <a:rPr lang="ru-RU" dirty="0"/>
              <a:t>Образец заголовка</a:t>
            </a:r>
          </a:p>
        </p:txBody>
      </p:sp>
      <p:sp>
        <p:nvSpPr>
          <p:cNvPr id="5" name="Дата 4"/>
          <p:cNvSpPr>
            <a:spLocks noGrp="1"/>
          </p:cNvSpPr>
          <p:nvPr>
            <p:ph type="dt" sz="half" idx="10"/>
          </p:nvPr>
        </p:nvSpPr>
        <p:spPr/>
        <p:txBody>
          <a:bodyPr/>
          <a:lstStyle/>
          <a:p>
            <a:fld id="{AAD058B5-A929-41AC-A76E-99C5FDB10AF3}"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sp>
        <p:nvSpPr>
          <p:cNvPr id="10" name="Рисунок 2"/>
          <p:cNvSpPr>
            <a:spLocks noGrp="1"/>
          </p:cNvSpPr>
          <p:nvPr>
            <p:ph type="pic" idx="14"/>
          </p:nvPr>
        </p:nvSpPr>
        <p:spPr>
          <a:xfrm>
            <a:off x="1352740" y="0"/>
            <a:ext cx="3219260" cy="5143500"/>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1" name="Объект 2"/>
          <p:cNvSpPr>
            <a:spLocks noGrp="1"/>
          </p:cNvSpPr>
          <p:nvPr>
            <p:ph sz="half" idx="15"/>
          </p:nvPr>
        </p:nvSpPr>
        <p:spPr>
          <a:xfrm>
            <a:off x="4932041" y="2679762"/>
            <a:ext cx="3892522" cy="2016223"/>
          </a:xfrm>
        </p:spPr>
        <p:txBody>
          <a:bodyPr anchor="t">
            <a:normAutofit/>
          </a:bodyPr>
          <a:lstStyle>
            <a:lvl1pPr>
              <a:defRPr sz="1200">
                <a:solidFill>
                  <a:schemeClr val="bg1"/>
                </a:solidFill>
              </a:defRPr>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Tree>
    <p:extLst>
      <p:ext uri="{BB962C8B-B14F-4D97-AF65-F5344CB8AC3E}">
        <p14:creationId xmlns:p14="http://schemas.microsoft.com/office/powerpoint/2010/main" val="103406116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Два объекта">
    <p:bg>
      <p:bgPr>
        <a:solidFill>
          <a:srgbClr val="00C1F4"/>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339501"/>
            <a:ext cx="3888431" cy="2124237"/>
          </a:xfrm>
        </p:spPr>
        <p:txBody>
          <a:bodyPr anchor="b"/>
          <a:lstStyle>
            <a:lvl1pPr>
              <a:defRPr>
                <a:solidFill>
                  <a:schemeClr val="bg1"/>
                </a:solidFill>
              </a:defRPr>
            </a:lvl1pPr>
          </a:lstStyle>
          <a:p>
            <a:r>
              <a:rPr lang="ru-RU" dirty="0"/>
              <a:t>Образец заголовка</a:t>
            </a:r>
          </a:p>
        </p:txBody>
      </p:sp>
      <p:sp>
        <p:nvSpPr>
          <p:cNvPr id="5" name="Дата 4"/>
          <p:cNvSpPr>
            <a:spLocks noGrp="1"/>
          </p:cNvSpPr>
          <p:nvPr>
            <p:ph type="dt" sz="half" idx="10"/>
          </p:nvPr>
        </p:nvSpPr>
        <p:spPr/>
        <p:txBody>
          <a:bodyPr/>
          <a:lstStyle/>
          <a:p>
            <a:fld id="{37C04E2A-D822-4A4F-B6DA-5E97CDAA9F2A}"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sp>
        <p:nvSpPr>
          <p:cNvPr id="10" name="Рисунок 2"/>
          <p:cNvSpPr>
            <a:spLocks noGrp="1"/>
          </p:cNvSpPr>
          <p:nvPr>
            <p:ph type="pic" idx="14"/>
          </p:nvPr>
        </p:nvSpPr>
        <p:spPr>
          <a:xfrm>
            <a:off x="1352740" y="0"/>
            <a:ext cx="3219260" cy="5143500"/>
          </a:xfrm>
          <a:solidFill>
            <a:schemeClr val="bg1">
              <a:lumMod val="85000"/>
            </a:schemeClr>
          </a:solidFill>
          <a:ln>
            <a:noFill/>
          </a:ln>
        </p:spPr>
        <p:txBody>
          <a:bodyPr>
            <a:normAutofit/>
          </a:bodyPr>
          <a:lstStyle>
            <a:lvl1pPr marL="0" indent="0" algn="l">
              <a:buNone/>
              <a:defRPr sz="1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11" name="Объект 2"/>
          <p:cNvSpPr>
            <a:spLocks noGrp="1"/>
          </p:cNvSpPr>
          <p:nvPr>
            <p:ph sz="half" idx="15"/>
          </p:nvPr>
        </p:nvSpPr>
        <p:spPr>
          <a:xfrm>
            <a:off x="4932041" y="2679762"/>
            <a:ext cx="3892522" cy="2016223"/>
          </a:xfrm>
        </p:spPr>
        <p:txBody>
          <a:bodyPr anchor="t">
            <a:normAutofit/>
          </a:bodyPr>
          <a:lstStyle>
            <a:lvl1pPr>
              <a:defRPr sz="1200">
                <a:solidFill>
                  <a:schemeClr val="bg1"/>
                </a:solidFill>
              </a:defRPr>
            </a:lvl1pPr>
            <a:lvl2pPr marL="179388" indent="-179388">
              <a:tabLst>
                <a:tab pos="179388" algn="l"/>
              </a:tabLst>
              <a:defRPr sz="1100"/>
            </a:lvl2pPr>
            <a:lvl3pPr marL="357188" indent="-177800">
              <a:tabLst>
                <a:tab pos="357188" algn="l"/>
              </a:tabLst>
              <a:defRPr sz="1050"/>
            </a:lvl3pPr>
            <a:lvl4pPr marL="536575" indent="-179388">
              <a:defRPr sz="1000"/>
            </a:lvl4pPr>
            <a:lvl5pPr>
              <a:defRPr sz="1100"/>
            </a:lvl5pPr>
            <a:lvl6pPr>
              <a:defRPr sz="1800"/>
            </a:lvl6pPr>
            <a:lvl7pPr>
              <a:defRPr sz="1800"/>
            </a:lvl7pPr>
            <a:lvl8pPr>
              <a:defRPr sz="1800"/>
            </a:lvl8pPr>
            <a:lvl9pPr>
              <a:defRPr sz="1800"/>
            </a:lvl9pPr>
          </a:lstStyle>
          <a:p>
            <a:pPr lvl="0"/>
            <a:r>
              <a:rPr lang="ru-RU" dirty="0"/>
              <a:t>Образец текста</a:t>
            </a:r>
          </a:p>
        </p:txBody>
      </p:sp>
    </p:spTree>
    <p:extLst>
      <p:ext uri="{BB962C8B-B14F-4D97-AF65-F5344CB8AC3E}">
        <p14:creationId xmlns:p14="http://schemas.microsoft.com/office/powerpoint/2010/main" val="17123304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2463" y="303497"/>
            <a:ext cx="7110566" cy="828093"/>
          </a:xfrm>
        </p:spPr>
        <p:txBody>
          <a:bodyPr/>
          <a:lstStyle/>
          <a:p>
            <a:r>
              <a:rPr lang="ru-RU"/>
              <a:t>Образец заголовка</a:t>
            </a:r>
          </a:p>
        </p:txBody>
      </p:sp>
      <p:sp>
        <p:nvSpPr>
          <p:cNvPr id="3" name="Подзаголовок 2"/>
          <p:cNvSpPr>
            <a:spLocks noGrp="1"/>
          </p:cNvSpPr>
          <p:nvPr>
            <p:ph type="subTitle" idx="1"/>
          </p:nvPr>
        </p:nvSpPr>
        <p:spPr>
          <a:xfrm>
            <a:off x="1692463" y="1311610"/>
            <a:ext cx="7110566" cy="3312368"/>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a:t>Образец подзаголовка</a:t>
            </a:r>
          </a:p>
        </p:txBody>
      </p:sp>
      <p:cxnSp>
        <p:nvCxnSpPr>
          <p:cNvPr id="7" name="Прямая соединительная линия 6"/>
          <p:cNvCxnSpPr/>
          <p:nvPr userDrawn="1"/>
        </p:nvCxnSpPr>
        <p:spPr>
          <a:xfrm>
            <a:off x="1691680" y="1131590"/>
            <a:ext cx="712879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8" name="Дата 7"/>
          <p:cNvSpPr>
            <a:spLocks noGrp="1"/>
          </p:cNvSpPr>
          <p:nvPr>
            <p:ph type="dt" sz="half" idx="10"/>
          </p:nvPr>
        </p:nvSpPr>
        <p:spPr/>
        <p:txBody>
          <a:bodyPr/>
          <a:lstStyle/>
          <a:p>
            <a:fld id="{68022ABC-F446-4C32-B396-3B4504EBC8E6}" type="datetime1">
              <a:rPr lang="ru-RU" smtClean="0"/>
              <a:pPr/>
              <a:t>13.05.2024</a:t>
            </a:fld>
            <a:endParaRPr lang="ru-RU"/>
          </a:p>
        </p:txBody>
      </p:sp>
      <p:sp>
        <p:nvSpPr>
          <p:cNvPr id="9" name="Нижний колонтитул 8"/>
          <p:cNvSpPr>
            <a:spLocks noGrp="1"/>
          </p:cNvSpPr>
          <p:nvPr>
            <p:ph type="ftr" sz="quarter" idx="11"/>
          </p:nvPr>
        </p:nvSpPr>
        <p:spPr/>
        <p:txBody>
          <a:bodyPr/>
          <a:lstStyle/>
          <a:p>
            <a:endParaRPr lang="ru-RU" dirty="0"/>
          </a:p>
        </p:txBody>
      </p:sp>
      <p:sp>
        <p:nvSpPr>
          <p:cNvPr id="10" name="Номер слайда 9"/>
          <p:cNvSpPr>
            <a:spLocks noGrp="1"/>
          </p:cNvSpPr>
          <p:nvPr>
            <p:ph type="sldNum" sz="quarter" idx="12"/>
          </p:nvPr>
        </p:nvSpPr>
        <p:spPr/>
        <p:txBody>
          <a:bodyPr/>
          <a:lstStyle/>
          <a:p>
            <a:fld id="{40601B83-8D4A-48A8-8415-B92BF05CF728}" type="slidenum">
              <a:rPr lang="ru-RU" smtClean="0"/>
              <a:pPr/>
              <a:t>‹#›</a:t>
            </a:fld>
            <a:endParaRPr lang="ru-RU"/>
          </a:p>
        </p:txBody>
      </p:sp>
    </p:spTree>
    <p:extLst>
      <p:ext uri="{BB962C8B-B14F-4D97-AF65-F5344CB8AC3E}">
        <p14:creationId xmlns:p14="http://schemas.microsoft.com/office/powerpoint/2010/main" val="360438615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A93098A-50EF-40CD-BDCD-3791B8F42B0D}" type="datetime1">
              <a:rPr lang="ru-RU" smtClean="0"/>
              <a:pPr/>
              <a:t>13.05.2024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0601B83-8D4A-48A8-8415-B92BF05CF728}" type="slidenum">
              <a:rPr lang="ru-RU" smtClean="0"/>
              <a:pPr/>
              <a:t>‹#›</a:t>
            </a:fld>
            <a:endParaRPr lang="ru-RU"/>
          </a:p>
        </p:txBody>
      </p:sp>
      <p:cxnSp>
        <p:nvCxnSpPr>
          <p:cNvPr id="7" name="Прямая соединительная линия 6"/>
          <p:cNvCxnSpPr/>
          <p:nvPr userDrawn="1"/>
        </p:nvCxnSpPr>
        <p:spPr>
          <a:xfrm>
            <a:off x="1691680" y="1131590"/>
            <a:ext cx="712879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5126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2463" y="2031690"/>
            <a:ext cx="7110566" cy="2520280"/>
          </a:xfrm>
        </p:spPr>
        <p:txBody>
          <a:bodyPr anchor="t"/>
          <a:lstStyle>
            <a:lvl1pPr algn="l">
              <a:defRPr sz="4000" b="1" cap="all"/>
            </a:lvl1pPr>
          </a:lstStyle>
          <a:p>
            <a:r>
              <a:rPr lang="ru-RU" dirty="0"/>
              <a:t>Образец заголовка</a:t>
            </a:r>
          </a:p>
        </p:txBody>
      </p:sp>
      <p:sp>
        <p:nvSpPr>
          <p:cNvPr id="3" name="Текст 2"/>
          <p:cNvSpPr>
            <a:spLocks noGrp="1"/>
          </p:cNvSpPr>
          <p:nvPr>
            <p:ph type="body" idx="1"/>
          </p:nvPr>
        </p:nvSpPr>
        <p:spPr>
          <a:xfrm>
            <a:off x="1692463" y="402492"/>
            <a:ext cx="7110566" cy="137717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Дата 3"/>
          <p:cNvSpPr>
            <a:spLocks noGrp="1"/>
          </p:cNvSpPr>
          <p:nvPr>
            <p:ph type="dt" sz="half" idx="10"/>
          </p:nvPr>
        </p:nvSpPr>
        <p:spPr/>
        <p:txBody>
          <a:bodyPr/>
          <a:lstStyle/>
          <a:p>
            <a:fld id="{28A8B75B-3AFA-49E9-B7A9-2DE2C139D566}" type="datetime1">
              <a:rPr lang="ru-RU" smtClean="0"/>
              <a:pPr/>
              <a:t>13.05.2024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0601B83-8D4A-48A8-8415-B92BF05CF728}" type="slidenum">
              <a:rPr lang="ru-RU" smtClean="0"/>
              <a:pPr/>
              <a:t>‹#›</a:t>
            </a:fld>
            <a:endParaRPr lang="ru-RU"/>
          </a:p>
        </p:txBody>
      </p:sp>
      <p:cxnSp>
        <p:nvCxnSpPr>
          <p:cNvPr id="7" name="Прямая соединительная линия 6"/>
          <p:cNvCxnSpPr/>
          <p:nvPr userDrawn="1"/>
        </p:nvCxnSpPr>
        <p:spPr>
          <a:xfrm>
            <a:off x="1691680" y="1923678"/>
            <a:ext cx="712879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2877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1691680" y="1347613"/>
            <a:ext cx="3513857" cy="3247009"/>
          </a:xfrm>
        </p:spPr>
        <p:txBody>
          <a:bodyPr>
            <a:normAutofit/>
          </a:bodyPr>
          <a:lstStyle>
            <a:lvl1pPr>
              <a:defRPr sz="1600"/>
            </a:lvl1pPr>
            <a:lvl2pPr marL="179388" indent="-179388">
              <a:tabLst>
                <a:tab pos="179388" algn="l"/>
              </a:tabLst>
              <a:defRPr sz="1400"/>
            </a:lvl2pPr>
            <a:lvl3pPr marL="357188" indent="-177800">
              <a:tabLst>
                <a:tab pos="357188" algn="l"/>
              </a:tabLst>
              <a:defRPr sz="1200"/>
            </a:lvl3pPr>
            <a:lvl4pPr marL="536575" indent="-179388">
              <a:defRPr sz="1100"/>
            </a:lvl4pPr>
            <a:lvl5pPr>
              <a:defRPr sz="1100"/>
            </a:lvl5pPr>
            <a:lvl6pPr>
              <a:defRPr sz="1800"/>
            </a:lvl6pPr>
            <a:lvl7pPr>
              <a:defRPr sz="1800"/>
            </a:lvl7pPr>
            <a:lvl8pPr>
              <a:defRPr sz="1800"/>
            </a:lvl8pPr>
            <a:lvl9pPr>
              <a:defRPr sz="18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p:txBody>
      </p:sp>
      <p:sp>
        <p:nvSpPr>
          <p:cNvPr id="5" name="Дата 4"/>
          <p:cNvSpPr>
            <a:spLocks noGrp="1"/>
          </p:cNvSpPr>
          <p:nvPr>
            <p:ph type="dt" sz="half" idx="10"/>
          </p:nvPr>
        </p:nvSpPr>
        <p:spPr/>
        <p:txBody>
          <a:bodyPr/>
          <a:lstStyle/>
          <a:p>
            <a:fld id="{A5294501-F38F-4042-9EA1-D7379B80EFB2}" type="datetime1">
              <a:rPr lang="ru-RU" smtClean="0"/>
              <a:pPr/>
              <a:t>13.05.2024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601B83-8D4A-48A8-8415-B92BF05CF728}" type="slidenum">
              <a:rPr lang="ru-RU" smtClean="0"/>
              <a:pPr/>
              <a:t>‹#›</a:t>
            </a:fld>
            <a:endParaRPr lang="ru-RU"/>
          </a:p>
        </p:txBody>
      </p:sp>
      <p:cxnSp>
        <p:nvCxnSpPr>
          <p:cNvPr id="8" name="Прямая соединительная линия 7"/>
          <p:cNvCxnSpPr/>
          <p:nvPr userDrawn="1"/>
        </p:nvCxnSpPr>
        <p:spPr>
          <a:xfrm>
            <a:off x="1691680" y="1131590"/>
            <a:ext cx="7128792"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Объект 2"/>
          <p:cNvSpPr>
            <a:spLocks noGrp="1"/>
          </p:cNvSpPr>
          <p:nvPr>
            <p:ph sz="half" idx="13"/>
          </p:nvPr>
        </p:nvSpPr>
        <p:spPr>
          <a:xfrm>
            <a:off x="5306615" y="1354999"/>
            <a:ext cx="3513857" cy="3247009"/>
          </a:xfrm>
        </p:spPr>
        <p:txBody>
          <a:bodyPr>
            <a:normAutofit/>
          </a:bodyPr>
          <a:lstStyle>
            <a:lvl1pPr>
              <a:defRPr sz="1600"/>
            </a:lvl1pPr>
            <a:lvl2pPr marL="179388" indent="-179388">
              <a:tabLst>
                <a:tab pos="179388" algn="l"/>
              </a:tabLst>
              <a:defRPr sz="1400"/>
            </a:lvl2pPr>
            <a:lvl3pPr marL="357188" indent="-177800">
              <a:tabLst>
                <a:tab pos="357188" algn="l"/>
              </a:tabLst>
              <a:defRPr sz="1200"/>
            </a:lvl3pPr>
            <a:lvl4pPr marL="536575" indent="-179388">
              <a:defRPr sz="1100"/>
            </a:lvl4pPr>
            <a:lvl5pPr>
              <a:defRPr sz="1100"/>
            </a:lvl5pPr>
            <a:lvl6pPr>
              <a:defRPr sz="1800"/>
            </a:lvl6pPr>
            <a:lvl7pPr>
              <a:defRPr sz="1800"/>
            </a:lvl7pPr>
            <a:lvl8pPr>
              <a:defRPr sz="1800"/>
            </a:lvl8pPr>
            <a:lvl9pPr>
              <a:defRPr sz="1800"/>
            </a:lvl9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p:txBody>
      </p:sp>
    </p:spTree>
    <p:extLst>
      <p:ext uri="{BB962C8B-B14F-4D97-AF65-F5344CB8AC3E}">
        <p14:creationId xmlns:p14="http://schemas.microsoft.com/office/powerpoint/2010/main" val="180354927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0" y="303498"/>
            <a:ext cx="7128792" cy="828092"/>
          </a:xfrm>
          <a:prstGeom prst="rect">
            <a:avLst/>
          </a:prstGeom>
        </p:spPr>
        <p:txBody>
          <a:bodyPr vert="horz" lIns="91440" tIns="45720" rIns="91440" bIns="45720" rtlCol="0" anchor="ctr">
            <a:normAutofit/>
          </a:bodyPr>
          <a:lstStyle/>
          <a:p>
            <a:r>
              <a:rPr lang="ru-RU" dirty="0"/>
              <a:t>Образец заголовка</a:t>
            </a:r>
          </a:p>
        </p:txBody>
      </p:sp>
      <p:sp>
        <p:nvSpPr>
          <p:cNvPr id="3" name="Текст 2"/>
          <p:cNvSpPr>
            <a:spLocks noGrp="1"/>
          </p:cNvSpPr>
          <p:nvPr>
            <p:ph type="body" idx="1"/>
          </p:nvPr>
        </p:nvSpPr>
        <p:spPr>
          <a:xfrm>
            <a:off x="1691680" y="1311610"/>
            <a:ext cx="7128792" cy="3312368"/>
          </a:xfrm>
          <a:prstGeom prst="rect">
            <a:avLst/>
          </a:prstGeom>
        </p:spPr>
        <p:txBody>
          <a:bodyPr vert="horz" lIns="91440" tIns="45720" rIns="91440" bIns="45720" rtlCol="0">
            <a:normAutofit/>
          </a:bodyPr>
          <a:lstStyle/>
          <a:p>
            <a:pPr lvl="0"/>
            <a:r>
              <a:rPr lang="ru-RU" dirty="0"/>
              <a:t>Образец текста</a:t>
            </a:r>
          </a:p>
        </p:txBody>
      </p:sp>
      <p:sp>
        <p:nvSpPr>
          <p:cNvPr id="4" name="Дата 3"/>
          <p:cNvSpPr>
            <a:spLocks noGrp="1"/>
          </p:cNvSpPr>
          <p:nvPr>
            <p:ph type="dt" sz="half" idx="2"/>
          </p:nvPr>
        </p:nvSpPr>
        <p:spPr>
          <a:xfrm>
            <a:off x="6174737" y="4803998"/>
            <a:ext cx="2133600" cy="216024"/>
          </a:xfrm>
          <a:prstGeom prst="rect">
            <a:avLst/>
          </a:prstGeom>
        </p:spPr>
        <p:txBody>
          <a:bodyPr vert="horz" lIns="91440" tIns="45720" rIns="91440" bIns="45720" rtlCol="0" anchor="ctr"/>
          <a:lstStyle>
            <a:lvl1pPr algn="r">
              <a:defRPr sz="600" b="0">
                <a:solidFill>
                  <a:schemeClr val="bg1">
                    <a:lumMod val="65000"/>
                  </a:schemeClr>
                </a:solidFill>
              </a:defRPr>
            </a:lvl1pPr>
          </a:lstStyle>
          <a:p>
            <a:fld id="{DCA5BB6B-C98F-474E-9E24-4E0F1BBFF726}" type="datetime1">
              <a:rPr lang="ru-RU" smtClean="0"/>
              <a:pPr/>
              <a:t>13.05.2024</a:t>
            </a:fld>
            <a:endParaRPr lang="ru-RU"/>
          </a:p>
        </p:txBody>
      </p:sp>
      <p:sp>
        <p:nvSpPr>
          <p:cNvPr id="5" name="Нижний колонтитул 4"/>
          <p:cNvSpPr>
            <a:spLocks noGrp="1"/>
          </p:cNvSpPr>
          <p:nvPr>
            <p:ph type="ftr" sz="quarter" idx="3"/>
          </p:nvPr>
        </p:nvSpPr>
        <p:spPr>
          <a:xfrm>
            <a:off x="1692463" y="4803998"/>
            <a:ext cx="2895600" cy="216024"/>
          </a:xfrm>
          <a:prstGeom prst="rect">
            <a:avLst/>
          </a:prstGeom>
        </p:spPr>
        <p:txBody>
          <a:bodyPr vert="horz" lIns="91440" tIns="45720" rIns="91440" bIns="45720" rtlCol="0" anchor="ctr"/>
          <a:lstStyle>
            <a:lvl1pPr algn="l">
              <a:defRPr sz="600" b="0">
                <a:solidFill>
                  <a:schemeClr val="bg1">
                    <a:lumMod val="65000"/>
                  </a:schemeClr>
                </a:solidFill>
              </a:defRPr>
            </a:lvl1pPr>
          </a:lstStyle>
          <a:p>
            <a:endParaRPr lang="ru-RU" dirty="0"/>
          </a:p>
        </p:txBody>
      </p:sp>
      <p:sp>
        <p:nvSpPr>
          <p:cNvPr id="6" name="Номер слайда 5"/>
          <p:cNvSpPr>
            <a:spLocks noGrp="1"/>
          </p:cNvSpPr>
          <p:nvPr>
            <p:ph type="sldNum" sz="quarter" idx="4"/>
          </p:nvPr>
        </p:nvSpPr>
        <p:spPr>
          <a:xfrm>
            <a:off x="8370981" y="4803998"/>
            <a:ext cx="432048" cy="216024"/>
          </a:xfrm>
          <a:prstGeom prst="rect">
            <a:avLst/>
          </a:prstGeom>
        </p:spPr>
        <p:txBody>
          <a:bodyPr vert="horz" lIns="91440" tIns="45720" rIns="91440" bIns="45720" rtlCol="0" anchor="ctr"/>
          <a:lstStyle>
            <a:lvl1pPr algn="r">
              <a:defRPr sz="600" b="0">
                <a:solidFill>
                  <a:schemeClr val="bg1">
                    <a:lumMod val="65000"/>
                  </a:schemeClr>
                </a:solidFill>
              </a:defRPr>
            </a:lvl1pPr>
          </a:lstStyle>
          <a:p>
            <a:fld id="{40601B83-8D4A-48A8-8415-B92BF05CF728}" type="slidenum">
              <a:rPr lang="ru-RU" smtClean="0"/>
              <a:pPr/>
              <a:t>‹#›</a:t>
            </a:fld>
            <a:endParaRPr lang="ru-RU"/>
          </a:p>
        </p:txBody>
      </p:sp>
      <p:pic>
        <p:nvPicPr>
          <p:cNvPr id="8" name="Рисунок 7">
            <a:extLst>
              <a:ext uri="{FF2B5EF4-FFF2-40B4-BE49-F238E27FC236}">
                <a16:creationId xmlns:a16="http://schemas.microsoft.com/office/drawing/2014/main" id="{231AC4C0-C0A6-4B97-BFEC-E7A1BCAE85B9}"/>
              </a:ext>
            </a:extLst>
          </p:cNvPr>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0" y="-2110"/>
            <a:ext cx="1350987" cy="5147720"/>
          </a:xfrm>
          <a:prstGeom prst="rect">
            <a:avLst/>
          </a:prstGeom>
        </p:spPr>
      </p:pic>
    </p:spTree>
    <p:extLst>
      <p:ext uri="{BB962C8B-B14F-4D97-AF65-F5344CB8AC3E}">
        <p14:creationId xmlns:p14="http://schemas.microsoft.com/office/powerpoint/2010/main" val="912416747"/>
      </p:ext>
    </p:extLst>
  </p:cSld>
  <p:clrMap bg1="lt1" tx1="dk1" bg2="lt2" tx2="dk2" accent1="accent1" accent2="accent2" accent3="accent3" accent4="accent4" accent5="accent5" accent6="accent6" hlink="hlink" folHlink="folHlink"/>
  <p:sldLayoutIdLst>
    <p:sldLayoutId id="2147483660" r:id="rId1"/>
    <p:sldLayoutId id="2147483665" r:id="rId2"/>
    <p:sldLayoutId id="2147483666" r:id="rId3"/>
    <p:sldLayoutId id="2147483667" r:id="rId4"/>
    <p:sldLayoutId id="2147483668" r:id="rId5"/>
    <p:sldLayoutId id="2147483649" r:id="rId6"/>
    <p:sldLayoutId id="2147483650" r:id="rId7"/>
    <p:sldLayoutId id="2147483651" r:id="rId8"/>
    <p:sldLayoutId id="2147483652" r:id="rId9"/>
    <p:sldLayoutId id="2147483661" r:id="rId10"/>
    <p:sldLayoutId id="2147483662" r:id="rId11"/>
    <p:sldLayoutId id="2147483663" r:id="rId12"/>
    <p:sldLayoutId id="2147483664" r:id="rId13"/>
    <p:sldLayoutId id="2147483669" r:id="rId14"/>
    <p:sldLayoutId id="2147483670" r:id="rId15"/>
    <p:sldLayoutId id="2147483654" r:id="rId16"/>
    <p:sldLayoutId id="2147483655" r:id="rId17"/>
    <p:sldLayoutId id="2147483656" r:id="rId18"/>
    <p:sldLayoutId id="2147483657" r:id="rId19"/>
  </p:sldLayoutIdLst>
  <p:hf hdr="0" ftr="0" dt="0"/>
  <p:txStyles>
    <p:titleStyle>
      <a:lvl1pPr algn="l" defTabSz="914400" rtl="0" eaLnBrk="1" latinLnBrk="0" hangingPunct="1">
        <a:spcBef>
          <a:spcPct val="0"/>
        </a:spcBef>
        <a:buNone/>
        <a:defRPr sz="2400" kern="1200">
          <a:solidFill>
            <a:srgbClr val="003E81"/>
          </a:solidFill>
          <a:latin typeface="+mj-lt"/>
          <a:ea typeface="+mj-ea"/>
          <a:cs typeface="+mj-cs"/>
        </a:defRPr>
      </a:lvl1pPr>
    </p:titleStyle>
    <p:bodyStyle>
      <a:lvl1pPr marL="0" indent="0" algn="l" defTabSz="914400" rtl="0" eaLnBrk="1" latinLnBrk="0" hangingPunct="1">
        <a:spcBef>
          <a:spcPts val="600"/>
        </a:spcBef>
        <a:buFont typeface="Arial" pitchFamily="34" charset="0"/>
        <a:buNone/>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4.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9D8A628-F7D6-40A4-B52C-3C06CD20594D}"/>
              </a:ext>
            </a:extLst>
          </p:cNvPr>
          <p:cNvSpPr txBox="1"/>
          <p:nvPr/>
        </p:nvSpPr>
        <p:spPr>
          <a:xfrm>
            <a:off x="899592" y="1527634"/>
            <a:ext cx="7344816" cy="1107996"/>
          </a:xfrm>
          <a:prstGeom prst="rect">
            <a:avLst/>
          </a:prstGeom>
          <a:noFill/>
        </p:spPr>
        <p:txBody>
          <a:bodyPr wrap="square" rtlCol="0">
            <a:spAutoFit/>
          </a:bodyPr>
          <a:lstStyle/>
          <a:p>
            <a:pPr algn="ctr"/>
            <a:r>
              <a:rPr lang="ru-RU" sz="2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НАУЧНО-ПРАКТИЧЕСКАЯ КОНФЕРЕНЦИЯ</a:t>
            </a:r>
            <a:br>
              <a:rPr lang="ru-RU" sz="2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br>
            <a:r>
              <a:rPr lang="ru-RU" sz="2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t>
            </a:r>
            <a:r>
              <a:rPr lang="ru-RU" sz="2200" dirty="0">
                <a:solidFill>
                  <a:schemeClr val="bg1"/>
                </a:solidFill>
              </a:rPr>
              <a:t>Персонифицированный подход в воспитании - вектор развития образовательной организации</a:t>
            </a:r>
            <a:r>
              <a:rPr lang="ru-RU" sz="2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 name="TextBox 2">
            <a:extLst>
              <a:ext uri="{FF2B5EF4-FFF2-40B4-BE49-F238E27FC236}">
                <a16:creationId xmlns:a16="http://schemas.microsoft.com/office/drawing/2014/main" id="{C52F04AD-7858-4234-B4FA-C0E3AB73A01F}"/>
              </a:ext>
            </a:extLst>
          </p:cNvPr>
          <p:cNvSpPr txBox="1"/>
          <p:nvPr/>
        </p:nvSpPr>
        <p:spPr>
          <a:xfrm>
            <a:off x="1709682" y="2649408"/>
            <a:ext cx="5724636" cy="1200329"/>
          </a:xfrm>
          <a:prstGeom prst="rect">
            <a:avLst/>
          </a:prstGeom>
          <a:noFill/>
        </p:spPr>
        <p:txBody>
          <a:bodyPr wrap="square" rtlCol="0">
            <a:spAutoFit/>
          </a:bodyPr>
          <a:lstStyle/>
          <a:p>
            <a:pPr algn="ctr"/>
            <a:r>
              <a:rPr lang="ru-RU" dirty="0">
                <a:solidFill>
                  <a:schemeClr val="bg1"/>
                </a:solidFill>
                <a:latin typeface="Open Sans" panose="020B0606030504020204" pitchFamily="34" charset="0"/>
                <a:ea typeface="Open Sans" panose="020B0606030504020204" pitchFamily="34" charset="0"/>
                <a:cs typeface="Open Sans" panose="020B0606030504020204" pitchFamily="34" charset="0"/>
              </a:rPr>
              <a:t>Мастер-класс «</a:t>
            </a:r>
            <a:r>
              <a:rPr lang="ru-RU" dirty="0">
                <a:solidFill>
                  <a:schemeClr val="bg1"/>
                </a:solidFill>
              </a:rPr>
              <a:t>Применение игровых  форм </a:t>
            </a:r>
          </a:p>
          <a:p>
            <a:pPr algn="ctr"/>
            <a:r>
              <a:rPr lang="ru-RU" dirty="0">
                <a:solidFill>
                  <a:schemeClr val="bg1"/>
                </a:solidFill>
              </a:rPr>
              <a:t>в  профилактике девиантного поведения </a:t>
            </a:r>
          </a:p>
          <a:p>
            <a:pPr algn="ctr"/>
            <a:r>
              <a:rPr lang="ru-RU" dirty="0">
                <a:solidFill>
                  <a:schemeClr val="bg1"/>
                </a:solidFill>
              </a:rPr>
              <a:t>при  реализации  персонифицированного подхода» </a:t>
            </a:r>
          </a:p>
          <a:p>
            <a:pPr algn="ctr"/>
            <a:endParaRPr lang="ru-RU"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5B946519-569D-44C7-A81F-30E78328E62F}"/>
              </a:ext>
            </a:extLst>
          </p:cNvPr>
          <p:cNvSpPr txBox="1"/>
          <p:nvPr/>
        </p:nvSpPr>
        <p:spPr>
          <a:xfrm>
            <a:off x="1655676" y="3615866"/>
            <a:ext cx="5724636" cy="646331"/>
          </a:xfrm>
          <a:prstGeom prst="rect">
            <a:avLst/>
          </a:prstGeom>
          <a:noFill/>
        </p:spPr>
        <p:txBody>
          <a:bodyPr wrap="square" rtlCol="0">
            <a:spAutoFit/>
          </a:bodyPr>
          <a:lstStyle/>
          <a:p>
            <a:pPr algn="ctr"/>
            <a:r>
              <a:rPr lang="ru-RU" dirty="0">
                <a:solidFill>
                  <a:schemeClr val="bg1"/>
                </a:solidFill>
                <a:latin typeface="Open Sans" panose="020B0606030504020204" pitchFamily="34" charset="0"/>
                <a:ea typeface="Open Sans" panose="020B0606030504020204" pitchFamily="34" charset="0"/>
                <a:cs typeface="Open Sans" panose="020B0606030504020204" pitchFamily="34" charset="0"/>
              </a:rPr>
              <a:t>Тюрина Вера Викторовна</a:t>
            </a:r>
          </a:p>
          <a:p>
            <a:pPr algn="ctr"/>
            <a:r>
              <a:rPr lang="ru-RU" dirty="0">
                <a:solidFill>
                  <a:schemeClr val="bg1"/>
                </a:solidFill>
                <a:latin typeface="Open Sans" panose="020B0606030504020204" pitchFamily="34" charset="0"/>
                <a:ea typeface="Open Sans" panose="020B0606030504020204" pitchFamily="34" charset="0"/>
                <a:cs typeface="Open Sans" panose="020B0606030504020204" pitchFamily="34" charset="0"/>
              </a:rPr>
              <a:t>Гальмак Дарья Ивановна</a:t>
            </a:r>
          </a:p>
        </p:txBody>
      </p:sp>
    </p:spTree>
    <p:extLst>
      <p:ext uri="{BB962C8B-B14F-4D97-AF65-F5344CB8AC3E}">
        <p14:creationId xmlns:p14="http://schemas.microsoft.com/office/powerpoint/2010/main" val="38249369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87474"/>
            <a:ext cx="3888431" cy="612067"/>
          </a:xfrm>
        </p:spPr>
        <p:txBody>
          <a:bodyPr>
            <a:normAutofit/>
          </a:bodyPr>
          <a:lstStyle/>
          <a:p>
            <a:r>
              <a:rPr lang="ru-RU" dirty="0"/>
              <a:t>Снежная Королева</a:t>
            </a:r>
          </a:p>
        </p:txBody>
      </p:sp>
      <p:sp>
        <p:nvSpPr>
          <p:cNvPr id="4" name="Объект 3"/>
          <p:cNvSpPr>
            <a:spLocks noGrp="1"/>
          </p:cNvSpPr>
          <p:nvPr>
            <p:ph sz="half" idx="15"/>
          </p:nvPr>
        </p:nvSpPr>
        <p:spPr>
          <a:xfrm>
            <a:off x="4665110" y="699542"/>
            <a:ext cx="4335381" cy="4392487"/>
          </a:xfrm>
        </p:spPr>
        <p:txBody>
          <a:bodyPr>
            <a:noAutofit/>
          </a:bodyPr>
          <a:lstStyle/>
          <a:p>
            <a:pPr algn="just">
              <a:lnSpc>
                <a:spcPct val="90000"/>
              </a:lnSpc>
            </a:pPr>
            <a:r>
              <a:rPr lang="ru-RU" sz="1300" dirty="0"/>
              <a:t>У Снежный Королевы было волшебное зеркало. Оно разбивается, и его мельчайшие осколки разлетаются по всему свету. Жертвой такого осколка становится Кай, который превращается в холодного, злого эгоиста.</a:t>
            </a:r>
          </a:p>
          <a:p>
            <a:pPr algn="just">
              <a:lnSpc>
                <a:spcPct val="90000"/>
              </a:lnSpc>
            </a:pPr>
            <a:r>
              <a:rPr lang="ru-RU" sz="1300" dirty="0"/>
              <a:t>Кая забирает в свой замок Снежная Королева. Герда отправляется на поиски друга. На своём пути она встречает старушку-волшебницу, живущую в домике с садом. Женщина привязывается к девочке и при помощи волшебства заставляет её забыть о Кае. Но Герда вспоминает о братце, и вновь отправляется в дорогу.</a:t>
            </a:r>
          </a:p>
          <a:p>
            <a:pPr algn="just">
              <a:lnSpc>
                <a:spcPct val="90000"/>
              </a:lnSpc>
            </a:pPr>
            <a:r>
              <a:rPr lang="ru-RU" sz="1300" dirty="0"/>
              <a:t>Мудрый ворон говорит Герде, что Кай живёт во дворце с Принцессой. Но Принцем оказывается другой мальчик. Узнав историю Герды, Принцесса дарит ей карету и шубку. В лесу на девочку нападают разбойники, и от смерти её спасает дочь атаманши. Маленькая разбойница жалеет Герду и даёт ей в качестве проводника Северного оленя.</a:t>
            </a:r>
          </a:p>
          <a:p>
            <a:pPr algn="just">
              <a:lnSpc>
                <a:spcPct val="90000"/>
              </a:lnSpc>
            </a:pPr>
            <a:r>
              <a:rPr lang="ru-RU" sz="1300" dirty="0"/>
              <a:t>Герда попадает во дворец к Снежной Королеве и находит Кая. При виде названого братца она начинает горько плакать, и её слезы растапливают льдинки в сердце мальчика. </a:t>
            </a:r>
          </a:p>
        </p:txBody>
      </p:sp>
      <p:pic>
        <p:nvPicPr>
          <p:cNvPr id="3" name="Рисунок 2">
            <a:extLst>
              <a:ext uri="{FF2B5EF4-FFF2-40B4-BE49-F238E27FC236}">
                <a16:creationId xmlns:a16="http://schemas.microsoft.com/office/drawing/2014/main" id="{969A98E9-86DF-4027-AF9C-59536AA261AB}"/>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xfrm>
            <a:off x="1259632" y="14058"/>
            <a:ext cx="3219260" cy="5143500"/>
          </a:xfrm>
          <a:prstGeom prst="rect">
            <a:avLst/>
          </a:prstGeom>
        </p:spPr>
      </p:pic>
    </p:spTree>
    <p:extLst>
      <p:ext uri="{BB962C8B-B14F-4D97-AF65-F5344CB8AC3E}">
        <p14:creationId xmlns:p14="http://schemas.microsoft.com/office/powerpoint/2010/main" val="339411726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339501"/>
            <a:ext cx="3888431" cy="576065"/>
          </a:xfrm>
        </p:spPr>
        <p:txBody>
          <a:bodyPr/>
          <a:lstStyle/>
          <a:p>
            <a:r>
              <a:rPr lang="ru-RU" dirty="0"/>
              <a:t>Снежная Королева</a:t>
            </a:r>
          </a:p>
        </p:txBody>
      </p:sp>
      <p:sp>
        <p:nvSpPr>
          <p:cNvPr id="4" name="Объект 3"/>
          <p:cNvSpPr>
            <a:spLocks noGrp="1"/>
          </p:cNvSpPr>
          <p:nvPr>
            <p:ph sz="half" idx="15"/>
          </p:nvPr>
        </p:nvSpPr>
        <p:spPr>
          <a:xfrm>
            <a:off x="4932041" y="915566"/>
            <a:ext cx="3892522" cy="4068452"/>
          </a:xfrm>
        </p:spPr>
        <p:txBody>
          <a:bodyPr>
            <a:normAutofit fontScale="92500" lnSpcReduction="10000"/>
          </a:bodyPr>
          <a:lstStyle/>
          <a:p>
            <a:pPr algn="just">
              <a:lnSpc>
                <a:spcPct val="110000"/>
              </a:lnSpc>
            </a:pPr>
            <a:r>
              <a:rPr lang="ru-RU" sz="1400" b="1" dirty="0"/>
              <a:t>УК РФ Статья 126. Похищение человека. </a:t>
            </a:r>
            <a:r>
              <a:rPr lang="ru-RU" sz="1400" dirty="0"/>
              <a:t>Наказывается принудительными работами на срок до 5 лет либо лишением свободы на тот же срок. Такое же деяние в отношении несовершеннолетнего наказывается лишением свободы на срок от пяти до двенадцати лет с ограничением свободы на срок до двух лет либо без такового.</a:t>
            </a:r>
          </a:p>
          <a:p>
            <a:pPr algn="just">
              <a:lnSpc>
                <a:spcPct val="110000"/>
              </a:lnSpc>
            </a:pPr>
            <a:r>
              <a:rPr lang="ru-RU" sz="1400" b="1" dirty="0"/>
              <a:t>УК РФ Статья 162. Разбой. </a:t>
            </a:r>
            <a:r>
              <a:rPr lang="ru-RU" sz="1400" dirty="0"/>
              <a:t>Разбой, совершенный группой лиц по предварительному сговору, а равно с применением оружия или предметов, используемых в качестве оружия, наказывается лишением свободы на срок до десяти лет со штрафом в размере до одного миллиона рублей или в размере заработной платы или иного дохода осужденного за период до пяти лет либо без такового и с ограничением свободы на срок до двух лет либо без такового.</a:t>
            </a:r>
          </a:p>
          <a:p>
            <a:pPr algn="just"/>
            <a:endParaRPr lang="ru-RU" dirty="0"/>
          </a:p>
        </p:txBody>
      </p:sp>
      <p:pic>
        <p:nvPicPr>
          <p:cNvPr id="3" name="Рисунок 2">
            <a:extLst>
              <a:ext uri="{FF2B5EF4-FFF2-40B4-BE49-F238E27FC236}">
                <a16:creationId xmlns:a16="http://schemas.microsoft.com/office/drawing/2014/main" id="{969A98E9-86DF-4027-AF9C-59536AA261AB}"/>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xfrm>
            <a:off x="1259632" y="14058"/>
            <a:ext cx="3219260" cy="5143500"/>
          </a:xfrm>
          <a:prstGeom prst="rect">
            <a:avLst/>
          </a:prstGeom>
        </p:spPr>
      </p:pic>
    </p:spTree>
    <p:extLst>
      <p:ext uri="{BB962C8B-B14F-4D97-AF65-F5344CB8AC3E}">
        <p14:creationId xmlns:p14="http://schemas.microsoft.com/office/powerpoint/2010/main" val="17870557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339501"/>
            <a:ext cx="3888431" cy="684077"/>
          </a:xfrm>
        </p:spPr>
        <p:txBody>
          <a:bodyPr/>
          <a:lstStyle/>
          <a:p>
            <a:r>
              <a:rPr lang="ru-RU" dirty="0"/>
              <a:t>Снежная Королева</a:t>
            </a:r>
          </a:p>
        </p:txBody>
      </p:sp>
      <p:sp>
        <p:nvSpPr>
          <p:cNvPr id="4" name="Объект 3"/>
          <p:cNvSpPr>
            <a:spLocks noGrp="1"/>
          </p:cNvSpPr>
          <p:nvPr>
            <p:ph sz="half" idx="15"/>
          </p:nvPr>
        </p:nvSpPr>
        <p:spPr>
          <a:xfrm>
            <a:off x="4932041" y="1203598"/>
            <a:ext cx="3892522" cy="3708412"/>
          </a:xfrm>
        </p:spPr>
        <p:txBody>
          <a:bodyPr>
            <a:normAutofit/>
          </a:bodyPr>
          <a:lstStyle/>
          <a:p>
            <a:pPr algn="just"/>
            <a:r>
              <a:rPr lang="ru-RU" sz="1300" b="1" dirty="0"/>
              <a:t>УК РФ Статья 127. Незаконное лишение свободы </a:t>
            </a:r>
            <a:r>
              <a:rPr lang="ru-RU" sz="1300" dirty="0"/>
              <a:t>в отношении заведомо несовершеннолетнего наказывается принудительными работами на срок до пяти лет либо лишением свободы на срок от трех до пяти лет.</a:t>
            </a:r>
            <a:endParaRPr lang="ru-RU" sz="1300" b="1" dirty="0"/>
          </a:p>
          <a:p>
            <a:br>
              <a:rPr lang="ru-RU" dirty="0"/>
            </a:br>
            <a:endParaRPr lang="ru-RU" dirty="0"/>
          </a:p>
        </p:txBody>
      </p:sp>
      <p:pic>
        <p:nvPicPr>
          <p:cNvPr id="3" name="Рисунок 2">
            <a:extLst>
              <a:ext uri="{FF2B5EF4-FFF2-40B4-BE49-F238E27FC236}">
                <a16:creationId xmlns:a16="http://schemas.microsoft.com/office/drawing/2014/main" id="{969A98E9-86DF-4027-AF9C-59536AA261AB}"/>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xfrm>
            <a:off x="1259632" y="14058"/>
            <a:ext cx="3219260" cy="5143500"/>
          </a:xfrm>
          <a:prstGeom prst="rect">
            <a:avLst/>
          </a:prstGeom>
        </p:spPr>
      </p:pic>
    </p:spTree>
    <p:extLst>
      <p:ext uri="{BB962C8B-B14F-4D97-AF65-F5344CB8AC3E}">
        <p14:creationId xmlns:p14="http://schemas.microsoft.com/office/powerpoint/2010/main" val="202650151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972250-DFA9-44FC-8088-92969D8ADDE1}"/>
              </a:ext>
            </a:extLst>
          </p:cNvPr>
          <p:cNvSpPr>
            <a:spLocks noGrp="1"/>
          </p:cNvSpPr>
          <p:nvPr>
            <p:ph type="title"/>
          </p:nvPr>
        </p:nvSpPr>
        <p:spPr>
          <a:xfrm>
            <a:off x="4932040" y="123478"/>
            <a:ext cx="3888431" cy="432048"/>
          </a:xfrm>
        </p:spPr>
        <p:txBody>
          <a:bodyPr>
            <a:normAutofit fontScale="90000"/>
          </a:bodyPr>
          <a:lstStyle/>
          <a:p>
            <a:r>
              <a:rPr lang="ru-RU" dirty="0"/>
              <a:t>Золушка</a:t>
            </a:r>
          </a:p>
        </p:txBody>
      </p:sp>
      <p:sp>
        <p:nvSpPr>
          <p:cNvPr id="3" name="Номер слайда 2">
            <a:extLst>
              <a:ext uri="{FF2B5EF4-FFF2-40B4-BE49-F238E27FC236}">
                <a16:creationId xmlns:a16="http://schemas.microsoft.com/office/drawing/2014/main" id="{7C8560E7-A602-4101-A98C-3DD2F86646A4}"/>
              </a:ext>
            </a:extLst>
          </p:cNvPr>
          <p:cNvSpPr>
            <a:spLocks noGrp="1"/>
          </p:cNvSpPr>
          <p:nvPr>
            <p:ph type="sldNum" sz="quarter" idx="12"/>
          </p:nvPr>
        </p:nvSpPr>
        <p:spPr/>
        <p:txBody>
          <a:bodyPr/>
          <a:lstStyle/>
          <a:p>
            <a:fld id="{40601B83-8D4A-48A8-8415-B92BF05CF728}" type="slidenum">
              <a:rPr lang="ru-RU" smtClean="0"/>
              <a:pPr/>
              <a:t>13</a:t>
            </a:fld>
            <a:endParaRPr lang="ru-RU"/>
          </a:p>
        </p:txBody>
      </p:sp>
      <p:sp>
        <p:nvSpPr>
          <p:cNvPr id="5" name="Объект 4">
            <a:extLst>
              <a:ext uri="{FF2B5EF4-FFF2-40B4-BE49-F238E27FC236}">
                <a16:creationId xmlns:a16="http://schemas.microsoft.com/office/drawing/2014/main" id="{B5681B90-2D57-4BAB-AA70-D8B62ABB6861}"/>
              </a:ext>
            </a:extLst>
          </p:cNvPr>
          <p:cNvSpPr>
            <a:spLocks noGrp="1"/>
          </p:cNvSpPr>
          <p:nvPr>
            <p:ph sz="half" idx="15"/>
          </p:nvPr>
        </p:nvSpPr>
        <p:spPr>
          <a:xfrm>
            <a:off x="4788024" y="555526"/>
            <a:ext cx="4104455" cy="4140459"/>
          </a:xfrm>
        </p:spPr>
        <p:txBody>
          <a:bodyPr>
            <a:noAutofit/>
          </a:bodyPr>
          <a:lstStyle/>
          <a:p>
            <a:pPr algn="just" fontAlgn="auto">
              <a:lnSpc>
                <a:spcPct val="90000"/>
              </a:lnSpc>
            </a:pPr>
            <a:r>
              <a:rPr lang="ru-RU" sz="1300" dirty="0"/>
              <a:t>Золушка была молодой девушкой. Ее мать умерла, а отец женился на женщине с двумя дочерями. Мачеха и ее дети не любили Золушку, всячески ее обижали и свалили на нее всю черную работу по дому.</a:t>
            </a:r>
          </a:p>
          <a:p>
            <a:pPr algn="just" fontAlgn="auto">
              <a:lnSpc>
                <a:spcPct val="90000"/>
              </a:lnSpc>
            </a:pPr>
            <a:r>
              <a:rPr lang="ru-RU" sz="1300" dirty="0"/>
              <a:t>Однажды король устраивал бал. Мачеха и ее дочери пошили новые красивые платья, наряжались, собирались туда. Девушке тоже очень хотелось, но ей задали много работы, да и одеть было нечего.</a:t>
            </a:r>
          </a:p>
          <a:p>
            <a:pPr algn="just" fontAlgn="auto">
              <a:lnSpc>
                <a:spcPct val="90000"/>
              </a:lnSpc>
            </a:pPr>
            <a:r>
              <a:rPr lang="ru-RU" sz="1300" dirty="0"/>
              <a:t>Но ее тетя была волшебницей. Она наколдовала ей прекрасное платье, хрустальные туфельки и карету. Золушка поехала на бал, но должна была вернуться к двенадцати часам ночи. Иначе чары перестанут действовать.</a:t>
            </a:r>
          </a:p>
          <a:p>
            <a:pPr algn="just" fontAlgn="auto">
              <a:lnSpc>
                <a:spcPct val="90000"/>
              </a:lnSpc>
            </a:pPr>
            <a:r>
              <a:rPr lang="ru-RU" sz="1300" dirty="0"/>
              <a:t>На балу она покорила всех своей красотой, особенно принца. Золушке так понравилось танцевать, что она забыла о времени. Опомнилась девушка уже тогда, когда часы начали бить двенадцать.</a:t>
            </a:r>
          </a:p>
          <a:p>
            <a:pPr algn="just" fontAlgn="auto">
              <a:lnSpc>
                <a:spcPct val="90000"/>
              </a:lnSpc>
            </a:pPr>
            <a:r>
              <a:rPr lang="ru-RU" sz="1300" dirty="0"/>
              <a:t>Золушка так спешила, что потеряла туфельку. Именно благодаря этой хрустальной туфельке принц смог разыскать Золушку и жениться на ней.</a:t>
            </a:r>
          </a:p>
        </p:txBody>
      </p:sp>
      <p:pic>
        <p:nvPicPr>
          <p:cNvPr id="12" name="Рисунок 11">
            <a:extLst>
              <a:ext uri="{FF2B5EF4-FFF2-40B4-BE49-F238E27FC236}">
                <a16:creationId xmlns:a16="http://schemas.microsoft.com/office/drawing/2014/main" id="{BB82E832-5193-4B93-BF0A-7748BE09D5E2}"/>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8347453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972250-DFA9-44FC-8088-92969D8ADDE1}"/>
              </a:ext>
            </a:extLst>
          </p:cNvPr>
          <p:cNvSpPr>
            <a:spLocks noGrp="1"/>
          </p:cNvSpPr>
          <p:nvPr>
            <p:ph type="title"/>
          </p:nvPr>
        </p:nvSpPr>
        <p:spPr>
          <a:xfrm>
            <a:off x="4932040" y="339501"/>
            <a:ext cx="3888431" cy="684077"/>
          </a:xfrm>
        </p:spPr>
        <p:txBody>
          <a:bodyPr/>
          <a:lstStyle/>
          <a:p>
            <a:r>
              <a:rPr lang="ru-RU" dirty="0"/>
              <a:t>Золушка</a:t>
            </a:r>
          </a:p>
        </p:txBody>
      </p:sp>
      <p:sp>
        <p:nvSpPr>
          <p:cNvPr id="3" name="Номер слайда 2">
            <a:extLst>
              <a:ext uri="{FF2B5EF4-FFF2-40B4-BE49-F238E27FC236}">
                <a16:creationId xmlns:a16="http://schemas.microsoft.com/office/drawing/2014/main" id="{7C8560E7-A602-4101-A98C-3DD2F86646A4}"/>
              </a:ext>
            </a:extLst>
          </p:cNvPr>
          <p:cNvSpPr>
            <a:spLocks noGrp="1"/>
          </p:cNvSpPr>
          <p:nvPr>
            <p:ph type="sldNum" sz="quarter" idx="12"/>
          </p:nvPr>
        </p:nvSpPr>
        <p:spPr/>
        <p:txBody>
          <a:bodyPr/>
          <a:lstStyle/>
          <a:p>
            <a:fld id="{40601B83-8D4A-48A8-8415-B92BF05CF728}" type="slidenum">
              <a:rPr lang="ru-RU" smtClean="0"/>
              <a:pPr/>
              <a:t>14</a:t>
            </a:fld>
            <a:endParaRPr lang="ru-RU"/>
          </a:p>
        </p:txBody>
      </p:sp>
      <p:sp>
        <p:nvSpPr>
          <p:cNvPr id="5" name="Объект 4">
            <a:extLst>
              <a:ext uri="{FF2B5EF4-FFF2-40B4-BE49-F238E27FC236}">
                <a16:creationId xmlns:a16="http://schemas.microsoft.com/office/drawing/2014/main" id="{B5681B90-2D57-4BAB-AA70-D8B62ABB6861}"/>
              </a:ext>
            </a:extLst>
          </p:cNvPr>
          <p:cNvSpPr>
            <a:spLocks noGrp="1"/>
          </p:cNvSpPr>
          <p:nvPr>
            <p:ph sz="half" idx="15"/>
          </p:nvPr>
        </p:nvSpPr>
        <p:spPr>
          <a:xfrm>
            <a:off x="4932041" y="1203598"/>
            <a:ext cx="3892522" cy="3492387"/>
          </a:xfrm>
        </p:spPr>
        <p:txBody>
          <a:bodyPr>
            <a:noAutofit/>
          </a:bodyPr>
          <a:lstStyle/>
          <a:p>
            <a:pPr algn="just"/>
            <a:r>
              <a:rPr lang="ru-RU" sz="1300" b="1" dirty="0"/>
              <a:t>КоАП РФ Статья 5.35. Неисполнение родителями или иными законными представителями несовершеннолетних обязанностей по содержанию и воспитанию несовершеннолетних. </a:t>
            </a:r>
            <a:r>
              <a:rPr lang="ru-RU" sz="1300" dirty="0"/>
              <a:t>Влечет предупреждение или наложение административного штрафа в размере от ста до пятисот рублей.</a:t>
            </a:r>
          </a:p>
          <a:p>
            <a:pPr algn="just"/>
            <a:r>
              <a:rPr lang="ru-RU" sz="1300" b="1" dirty="0"/>
              <a:t>УК РФ Статья 127.2. Использование рабского труда </a:t>
            </a:r>
            <a:r>
              <a:rPr lang="ru-RU" sz="1300" dirty="0"/>
              <a:t>в отношении несовершеннолетнего наказывается принудительными работами на срок до пяти лет либо лишением свободы на срок от трех до десяти лет с лишением права занимать определенные должности или заниматься определенной деятельностью на срок до пятнадцати лет либо без такового</a:t>
            </a:r>
          </a:p>
          <a:p>
            <a:pPr algn="just"/>
            <a:endParaRPr lang="ru-RU" dirty="0"/>
          </a:p>
        </p:txBody>
      </p:sp>
      <p:pic>
        <p:nvPicPr>
          <p:cNvPr id="12" name="Рисунок 11">
            <a:extLst>
              <a:ext uri="{FF2B5EF4-FFF2-40B4-BE49-F238E27FC236}">
                <a16:creationId xmlns:a16="http://schemas.microsoft.com/office/drawing/2014/main" id="{BB82E832-5193-4B93-BF0A-7748BE09D5E2}"/>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276909914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972250-DFA9-44FC-8088-92969D8ADDE1}"/>
              </a:ext>
            </a:extLst>
          </p:cNvPr>
          <p:cNvSpPr>
            <a:spLocks noGrp="1"/>
          </p:cNvSpPr>
          <p:nvPr>
            <p:ph type="title"/>
          </p:nvPr>
        </p:nvSpPr>
        <p:spPr>
          <a:xfrm>
            <a:off x="4932040" y="339501"/>
            <a:ext cx="3888431" cy="612069"/>
          </a:xfrm>
        </p:spPr>
        <p:txBody>
          <a:bodyPr/>
          <a:lstStyle/>
          <a:p>
            <a:r>
              <a:rPr lang="ru-RU" dirty="0"/>
              <a:t>Золушка</a:t>
            </a:r>
          </a:p>
        </p:txBody>
      </p:sp>
      <p:sp>
        <p:nvSpPr>
          <p:cNvPr id="3" name="Номер слайда 2">
            <a:extLst>
              <a:ext uri="{FF2B5EF4-FFF2-40B4-BE49-F238E27FC236}">
                <a16:creationId xmlns:a16="http://schemas.microsoft.com/office/drawing/2014/main" id="{7C8560E7-A602-4101-A98C-3DD2F86646A4}"/>
              </a:ext>
            </a:extLst>
          </p:cNvPr>
          <p:cNvSpPr>
            <a:spLocks noGrp="1"/>
          </p:cNvSpPr>
          <p:nvPr>
            <p:ph type="sldNum" sz="quarter" idx="12"/>
          </p:nvPr>
        </p:nvSpPr>
        <p:spPr/>
        <p:txBody>
          <a:bodyPr/>
          <a:lstStyle/>
          <a:p>
            <a:fld id="{40601B83-8D4A-48A8-8415-B92BF05CF728}" type="slidenum">
              <a:rPr lang="ru-RU" smtClean="0"/>
              <a:pPr/>
              <a:t>15</a:t>
            </a:fld>
            <a:endParaRPr lang="ru-RU"/>
          </a:p>
        </p:txBody>
      </p:sp>
      <p:sp>
        <p:nvSpPr>
          <p:cNvPr id="5" name="Объект 4">
            <a:extLst>
              <a:ext uri="{FF2B5EF4-FFF2-40B4-BE49-F238E27FC236}">
                <a16:creationId xmlns:a16="http://schemas.microsoft.com/office/drawing/2014/main" id="{B5681B90-2D57-4BAB-AA70-D8B62ABB6861}"/>
              </a:ext>
            </a:extLst>
          </p:cNvPr>
          <p:cNvSpPr>
            <a:spLocks noGrp="1"/>
          </p:cNvSpPr>
          <p:nvPr>
            <p:ph sz="half" idx="15"/>
          </p:nvPr>
        </p:nvSpPr>
        <p:spPr>
          <a:xfrm>
            <a:off x="4860032" y="951570"/>
            <a:ext cx="3960439" cy="3744415"/>
          </a:xfrm>
        </p:spPr>
        <p:txBody>
          <a:bodyPr>
            <a:noAutofit/>
          </a:bodyPr>
          <a:lstStyle/>
          <a:p>
            <a:pPr algn="just"/>
            <a:r>
              <a:rPr lang="ru-RU" sz="1300" b="1" dirty="0"/>
              <a:t>КоАП РФ Статья 20.3.1. Возбуждение ненависти либо вражды, а равно унижение человеческого достоинства </a:t>
            </a:r>
            <a:r>
              <a:rPr lang="ru-RU" sz="1300" dirty="0"/>
              <a:t>влечет наложение административного штрафа на граждан в размере от десяти тысяч до двадцати тысяч рублей, или обязательные работы на срок до ста часов, или административный арест на срок до пятнадцати суток</a:t>
            </a:r>
          </a:p>
          <a:p>
            <a:pPr algn="just"/>
            <a:r>
              <a:rPr lang="ru-RU" sz="1300" b="1" dirty="0"/>
              <a:t>УК РФ Статья 282. Возбуждение ненависти либо вражды, а равно унижение человеческого достоинства </a:t>
            </a:r>
            <a:r>
              <a:rPr lang="ru-RU" sz="1300" dirty="0"/>
              <a:t>наказываются штрафом в размере от трехсот тысяч до пятисот тысяч рублей или в размере заработной платы или иного дохода осужденного за период от двух до трех лет, либо принудительными работами на срок от одного года до четырех лет с лишением права занимать определенные должности или заниматься определенной деятельностью на срок до трех лет, либо лишением свободы на срок от двух до пяти лет.</a:t>
            </a:r>
          </a:p>
        </p:txBody>
      </p:sp>
      <p:pic>
        <p:nvPicPr>
          <p:cNvPr id="12" name="Рисунок 11">
            <a:extLst>
              <a:ext uri="{FF2B5EF4-FFF2-40B4-BE49-F238E27FC236}">
                <a16:creationId xmlns:a16="http://schemas.microsoft.com/office/drawing/2014/main" id="{BB82E832-5193-4B93-BF0A-7748BE09D5E2}"/>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417894174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972250-DFA9-44FC-8088-92969D8ADDE1}"/>
              </a:ext>
            </a:extLst>
          </p:cNvPr>
          <p:cNvSpPr>
            <a:spLocks noGrp="1"/>
          </p:cNvSpPr>
          <p:nvPr>
            <p:ph type="title"/>
          </p:nvPr>
        </p:nvSpPr>
        <p:spPr>
          <a:xfrm>
            <a:off x="4932040" y="339501"/>
            <a:ext cx="3888431" cy="684077"/>
          </a:xfrm>
        </p:spPr>
        <p:txBody>
          <a:bodyPr/>
          <a:lstStyle/>
          <a:p>
            <a:r>
              <a:rPr lang="ru-RU" dirty="0"/>
              <a:t>Золушка</a:t>
            </a:r>
          </a:p>
        </p:txBody>
      </p:sp>
      <p:sp>
        <p:nvSpPr>
          <p:cNvPr id="3" name="Номер слайда 2">
            <a:extLst>
              <a:ext uri="{FF2B5EF4-FFF2-40B4-BE49-F238E27FC236}">
                <a16:creationId xmlns:a16="http://schemas.microsoft.com/office/drawing/2014/main" id="{7C8560E7-A602-4101-A98C-3DD2F86646A4}"/>
              </a:ext>
            </a:extLst>
          </p:cNvPr>
          <p:cNvSpPr>
            <a:spLocks noGrp="1"/>
          </p:cNvSpPr>
          <p:nvPr>
            <p:ph type="sldNum" sz="quarter" idx="12"/>
          </p:nvPr>
        </p:nvSpPr>
        <p:spPr/>
        <p:txBody>
          <a:bodyPr/>
          <a:lstStyle/>
          <a:p>
            <a:fld id="{40601B83-8D4A-48A8-8415-B92BF05CF728}" type="slidenum">
              <a:rPr lang="ru-RU" smtClean="0"/>
              <a:pPr/>
              <a:t>16</a:t>
            </a:fld>
            <a:endParaRPr lang="ru-RU"/>
          </a:p>
        </p:txBody>
      </p:sp>
      <p:sp>
        <p:nvSpPr>
          <p:cNvPr id="5" name="Объект 4">
            <a:extLst>
              <a:ext uri="{FF2B5EF4-FFF2-40B4-BE49-F238E27FC236}">
                <a16:creationId xmlns:a16="http://schemas.microsoft.com/office/drawing/2014/main" id="{B5681B90-2D57-4BAB-AA70-D8B62ABB6861}"/>
              </a:ext>
            </a:extLst>
          </p:cNvPr>
          <p:cNvSpPr>
            <a:spLocks noGrp="1"/>
          </p:cNvSpPr>
          <p:nvPr>
            <p:ph sz="half" idx="15"/>
          </p:nvPr>
        </p:nvSpPr>
        <p:spPr>
          <a:xfrm>
            <a:off x="4932041" y="1203598"/>
            <a:ext cx="3892522" cy="3492387"/>
          </a:xfrm>
        </p:spPr>
        <p:txBody>
          <a:bodyPr>
            <a:normAutofit/>
          </a:bodyPr>
          <a:lstStyle/>
          <a:p>
            <a:pPr algn="just"/>
            <a:r>
              <a:rPr lang="ru-RU" sz="1300" b="1" dirty="0"/>
              <a:t>Закон Санкт-Петербурга </a:t>
            </a:r>
            <a:r>
              <a:rPr lang="ru-RU" sz="1300" dirty="0"/>
              <a:t>«</a:t>
            </a:r>
            <a:r>
              <a:rPr lang="ru-RU" sz="1300" b="1" dirty="0"/>
              <a:t>Об административных правонарушениях в Санкт-Петербурге» Ст. 8-2 </a:t>
            </a:r>
            <a:r>
              <a:rPr lang="ru-RU" sz="1300" dirty="0"/>
              <a:t>Допущение нахождения несовершеннолетнего в местах, в которых нахождение несовершеннолетних запрещается или ограничивается, влечет наложение административного штрафа на граждан в размере от одной тысячи до трех тысяч рублей. </a:t>
            </a:r>
          </a:p>
          <a:p>
            <a:pPr algn="just"/>
            <a:endParaRPr lang="ru-RU" dirty="0"/>
          </a:p>
        </p:txBody>
      </p:sp>
      <p:pic>
        <p:nvPicPr>
          <p:cNvPr id="12" name="Рисунок 11">
            <a:extLst>
              <a:ext uri="{FF2B5EF4-FFF2-40B4-BE49-F238E27FC236}">
                <a16:creationId xmlns:a16="http://schemas.microsoft.com/office/drawing/2014/main" id="{BB82E832-5193-4B93-BF0A-7748BE09D5E2}"/>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21018713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B0A40B-355D-4F32-8C2E-6B5A3D0D2AA0}"/>
              </a:ext>
            </a:extLst>
          </p:cNvPr>
          <p:cNvSpPr>
            <a:spLocks noGrp="1"/>
          </p:cNvSpPr>
          <p:nvPr>
            <p:ph type="title"/>
          </p:nvPr>
        </p:nvSpPr>
        <p:spPr>
          <a:xfrm>
            <a:off x="4932040" y="339501"/>
            <a:ext cx="3888431" cy="720081"/>
          </a:xfrm>
        </p:spPr>
        <p:txBody>
          <a:bodyPr/>
          <a:lstStyle/>
          <a:p>
            <a:r>
              <a:rPr lang="ru-RU" dirty="0"/>
              <a:t>Кот в сапогах</a:t>
            </a:r>
          </a:p>
        </p:txBody>
      </p:sp>
      <p:sp>
        <p:nvSpPr>
          <p:cNvPr id="3" name="Номер слайда 2">
            <a:extLst>
              <a:ext uri="{FF2B5EF4-FFF2-40B4-BE49-F238E27FC236}">
                <a16:creationId xmlns:a16="http://schemas.microsoft.com/office/drawing/2014/main" id="{5F61FB49-C889-432E-BD3E-4A215ABFFEED}"/>
              </a:ext>
            </a:extLst>
          </p:cNvPr>
          <p:cNvSpPr>
            <a:spLocks noGrp="1"/>
          </p:cNvSpPr>
          <p:nvPr>
            <p:ph type="sldNum" sz="quarter" idx="12"/>
          </p:nvPr>
        </p:nvSpPr>
        <p:spPr/>
        <p:txBody>
          <a:bodyPr/>
          <a:lstStyle/>
          <a:p>
            <a:fld id="{40601B83-8D4A-48A8-8415-B92BF05CF728}" type="slidenum">
              <a:rPr lang="ru-RU" smtClean="0"/>
              <a:pPr/>
              <a:t>17</a:t>
            </a:fld>
            <a:endParaRPr lang="ru-RU"/>
          </a:p>
        </p:txBody>
      </p:sp>
      <p:pic>
        <p:nvPicPr>
          <p:cNvPr id="6" name="Рисунок 5">
            <a:extLst>
              <a:ext uri="{FF2B5EF4-FFF2-40B4-BE49-F238E27FC236}">
                <a16:creationId xmlns:a16="http://schemas.microsoft.com/office/drawing/2014/main" id="{E9FCF55F-AA5A-4318-BF56-DAB7C733413A}"/>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5" name="Объект 4">
            <a:extLst>
              <a:ext uri="{FF2B5EF4-FFF2-40B4-BE49-F238E27FC236}">
                <a16:creationId xmlns:a16="http://schemas.microsoft.com/office/drawing/2014/main" id="{C72AD92F-E3A9-496A-B81F-42372F2D8C8E}"/>
              </a:ext>
            </a:extLst>
          </p:cNvPr>
          <p:cNvSpPr>
            <a:spLocks noGrp="1"/>
          </p:cNvSpPr>
          <p:nvPr>
            <p:ph sz="half" idx="15"/>
          </p:nvPr>
        </p:nvSpPr>
        <p:spPr>
          <a:xfrm>
            <a:off x="4932040" y="1131590"/>
            <a:ext cx="3892522" cy="3600399"/>
          </a:xfrm>
        </p:spPr>
        <p:txBody>
          <a:bodyPr>
            <a:normAutofit fontScale="92500" lnSpcReduction="10000"/>
          </a:bodyPr>
          <a:lstStyle/>
          <a:p>
            <a:pPr algn="just"/>
            <a:r>
              <a:rPr lang="ru-RU" sz="1400" dirty="0"/>
              <a:t>После смерти мельника три его сына разделили наследство: старшему досталась мельница, среднему — осёл, а младшему — кот. </a:t>
            </a:r>
          </a:p>
          <a:p>
            <a:pPr algn="just"/>
            <a:r>
              <a:rPr lang="ru-RU" sz="1400" dirty="0"/>
              <a:t>Кот попросил сапоги и, поймав зайца, преподнес его королю от имени своего хозяина, которого он представил как маркиз де Карабас. Затем кот проделал тот же фокус с куропаткой. Наконец принцесса заинтересовалась маркизом де Карабасом. </a:t>
            </a:r>
          </a:p>
          <a:p>
            <a:pPr algn="just"/>
            <a:r>
              <a:rPr lang="ru-RU" sz="1400" dirty="0"/>
              <a:t>Чтобы обеспечить достойный наряд своему хозяину, кот имитировал падение его в реку, вследствие чего пришедшие на помощь слуги короля облачили юношу в богатую одежду. Затем кот заставил крестьян говорить, что их земли принадлежат маркизу. Резиденцией же маркиза стал замок людоеда, которого съел кот, когда тот превратился в мышь.</a:t>
            </a:r>
          </a:p>
        </p:txBody>
      </p:sp>
    </p:spTree>
    <p:extLst>
      <p:ext uri="{BB962C8B-B14F-4D97-AF65-F5344CB8AC3E}">
        <p14:creationId xmlns:p14="http://schemas.microsoft.com/office/powerpoint/2010/main" val="11829725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B0A40B-355D-4F32-8C2E-6B5A3D0D2AA0}"/>
              </a:ext>
            </a:extLst>
          </p:cNvPr>
          <p:cNvSpPr>
            <a:spLocks noGrp="1"/>
          </p:cNvSpPr>
          <p:nvPr>
            <p:ph type="title"/>
          </p:nvPr>
        </p:nvSpPr>
        <p:spPr>
          <a:xfrm>
            <a:off x="4932040" y="339501"/>
            <a:ext cx="3888431" cy="720081"/>
          </a:xfrm>
        </p:spPr>
        <p:txBody>
          <a:bodyPr/>
          <a:lstStyle/>
          <a:p>
            <a:r>
              <a:rPr lang="ru-RU" dirty="0"/>
              <a:t>Кот в сапогах</a:t>
            </a:r>
          </a:p>
        </p:txBody>
      </p:sp>
      <p:sp>
        <p:nvSpPr>
          <p:cNvPr id="3" name="Номер слайда 2">
            <a:extLst>
              <a:ext uri="{FF2B5EF4-FFF2-40B4-BE49-F238E27FC236}">
                <a16:creationId xmlns:a16="http://schemas.microsoft.com/office/drawing/2014/main" id="{5F61FB49-C889-432E-BD3E-4A215ABFFEED}"/>
              </a:ext>
            </a:extLst>
          </p:cNvPr>
          <p:cNvSpPr>
            <a:spLocks noGrp="1"/>
          </p:cNvSpPr>
          <p:nvPr>
            <p:ph type="sldNum" sz="quarter" idx="12"/>
          </p:nvPr>
        </p:nvSpPr>
        <p:spPr/>
        <p:txBody>
          <a:bodyPr/>
          <a:lstStyle/>
          <a:p>
            <a:fld id="{40601B83-8D4A-48A8-8415-B92BF05CF728}" type="slidenum">
              <a:rPr lang="ru-RU" smtClean="0"/>
              <a:pPr/>
              <a:t>18</a:t>
            </a:fld>
            <a:endParaRPr lang="ru-RU"/>
          </a:p>
        </p:txBody>
      </p:sp>
      <p:pic>
        <p:nvPicPr>
          <p:cNvPr id="6" name="Рисунок 5">
            <a:extLst>
              <a:ext uri="{FF2B5EF4-FFF2-40B4-BE49-F238E27FC236}">
                <a16:creationId xmlns:a16="http://schemas.microsoft.com/office/drawing/2014/main" id="{E9FCF55F-AA5A-4318-BF56-DAB7C733413A}"/>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5" name="Объект 4">
            <a:extLst>
              <a:ext uri="{FF2B5EF4-FFF2-40B4-BE49-F238E27FC236}">
                <a16:creationId xmlns:a16="http://schemas.microsoft.com/office/drawing/2014/main" id="{C72AD92F-E3A9-496A-B81F-42372F2D8C8E}"/>
              </a:ext>
            </a:extLst>
          </p:cNvPr>
          <p:cNvSpPr>
            <a:spLocks noGrp="1"/>
          </p:cNvSpPr>
          <p:nvPr>
            <p:ph sz="half" idx="15"/>
          </p:nvPr>
        </p:nvSpPr>
        <p:spPr>
          <a:xfrm>
            <a:off x="4932040" y="1131590"/>
            <a:ext cx="3892522" cy="3600399"/>
          </a:xfrm>
        </p:spPr>
        <p:txBody>
          <a:bodyPr>
            <a:normAutofit/>
          </a:bodyPr>
          <a:lstStyle/>
          <a:p>
            <a:pPr algn="just"/>
            <a:r>
              <a:rPr lang="ru-RU" sz="1300" b="1" dirty="0"/>
              <a:t>КоАП РФ Статья 8.37. Нарушение правил охоты, правил, регламентирующих рыболовство и другие виды пользования объектами животного мира </a:t>
            </a:r>
            <a:r>
              <a:rPr lang="ru-RU" sz="1300" dirty="0"/>
              <a:t>Нарушение правил охоты влечет наложение административного штрафа на граждан в размере от пятисот до четырех тысяч рублей с конфискацией орудий охоты или без таковой или лишение права осуществлять охоту на срок до двух лет; на должностных лиц - от двадцати тысяч до тридцати пяти тысяч рублей с конфискацией орудий охоты или без таковой.</a:t>
            </a:r>
          </a:p>
        </p:txBody>
      </p:sp>
    </p:spTree>
    <p:extLst>
      <p:ext uri="{BB962C8B-B14F-4D97-AF65-F5344CB8AC3E}">
        <p14:creationId xmlns:p14="http://schemas.microsoft.com/office/powerpoint/2010/main" val="108099772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B0A40B-355D-4F32-8C2E-6B5A3D0D2AA0}"/>
              </a:ext>
            </a:extLst>
          </p:cNvPr>
          <p:cNvSpPr>
            <a:spLocks noGrp="1"/>
          </p:cNvSpPr>
          <p:nvPr>
            <p:ph type="title"/>
          </p:nvPr>
        </p:nvSpPr>
        <p:spPr>
          <a:xfrm>
            <a:off x="4932040" y="339501"/>
            <a:ext cx="3888431" cy="720081"/>
          </a:xfrm>
        </p:spPr>
        <p:txBody>
          <a:bodyPr/>
          <a:lstStyle/>
          <a:p>
            <a:r>
              <a:rPr lang="ru-RU" dirty="0"/>
              <a:t>Кот в сапогах</a:t>
            </a:r>
          </a:p>
        </p:txBody>
      </p:sp>
      <p:sp>
        <p:nvSpPr>
          <p:cNvPr id="3" name="Номер слайда 2">
            <a:extLst>
              <a:ext uri="{FF2B5EF4-FFF2-40B4-BE49-F238E27FC236}">
                <a16:creationId xmlns:a16="http://schemas.microsoft.com/office/drawing/2014/main" id="{5F61FB49-C889-432E-BD3E-4A215ABFFEED}"/>
              </a:ext>
            </a:extLst>
          </p:cNvPr>
          <p:cNvSpPr>
            <a:spLocks noGrp="1"/>
          </p:cNvSpPr>
          <p:nvPr>
            <p:ph type="sldNum" sz="quarter" idx="12"/>
          </p:nvPr>
        </p:nvSpPr>
        <p:spPr/>
        <p:txBody>
          <a:bodyPr/>
          <a:lstStyle/>
          <a:p>
            <a:fld id="{40601B83-8D4A-48A8-8415-B92BF05CF728}" type="slidenum">
              <a:rPr lang="ru-RU" smtClean="0"/>
              <a:pPr/>
              <a:t>19</a:t>
            </a:fld>
            <a:endParaRPr lang="ru-RU"/>
          </a:p>
        </p:txBody>
      </p:sp>
      <p:pic>
        <p:nvPicPr>
          <p:cNvPr id="6" name="Рисунок 5">
            <a:extLst>
              <a:ext uri="{FF2B5EF4-FFF2-40B4-BE49-F238E27FC236}">
                <a16:creationId xmlns:a16="http://schemas.microsoft.com/office/drawing/2014/main" id="{E9FCF55F-AA5A-4318-BF56-DAB7C733413A}"/>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5" name="Объект 4">
            <a:extLst>
              <a:ext uri="{FF2B5EF4-FFF2-40B4-BE49-F238E27FC236}">
                <a16:creationId xmlns:a16="http://schemas.microsoft.com/office/drawing/2014/main" id="{C72AD92F-E3A9-496A-B81F-42372F2D8C8E}"/>
              </a:ext>
            </a:extLst>
          </p:cNvPr>
          <p:cNvSpPr>
            <a:spLocks noGrp="1"/>
          </p:cNvSpPr>
          <p:nvPr>
            <p:ph sz="half" idx="15"/>
          </p:nvPr>
        </p:nvSpPr>
        <p:spPr>
          <a:xfrm>
            <a:off x="4932041" y="1203598"/>
            <a:ext cx="3892522" cy="3492387"/>
          </a:xfrm>
        </p:spPr>
        <p:txBody>
          <a:bodyPr>
            <a:normAutofit/>
          </a:bodyPr>
          <a:lstStyle/>
          <a:p>
            <a:r>
              <a:rPr lang="ru-RU" sz="1300" b="1" dirty="0"/>
              <a:t>УК РФ Статья 159. Мошенничество</a:t>
            </a:r>
          </a:p>
          <a:p>
            <a:pPr algn="just"/>
            <a:r>
              <a:rPr lang="ru-RU" sz="1300" dirty="0"/>
              <a:t>хищение чужого имущества или приобретение права на чужое имущество путем обмана или злоупотребления доверием, наказывается штрафом в размере до ста двадцати тысяч рублей или в размере заработной платы или иного дохода осужденного за период до одного года, либо обязательными работами на срок до трехсот шестидесяти часов, либо исправительными работами на срок до одного года, либо ограничением свободы на срок до двух лет, либо принудительными работами на срок до двух лет, либо арестом на срок до четырех месяцев, либо лишением свободы на срок до двух лет. </a:t>
            </a:r>
          </a:p>
        </p:txBody>
      </p:sp>
    </p:spTree>
    <p:extLst>
      <p:ext uri="{BB962C8B-B14F-4D97-AF65-F5344CB8AC3E}">
        <p14:creationId xmlns:p14="http://schemas.microsoft.com/office/powerpoint/2010/main" val="248938642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932040" y="339501"/>
            <a:ext cx="3888431" cy="2376265"/>
          </a:xfrm>
        </p:spPr>
        <p:txBody>
          <a:bodyPr>
            <a:normAutofit fontScale="90000"/>
          </a:bodyPr>
          <a:lstStyle/>
          <a:p>
            <a:r>
              <a:rPr lang="ru-RU" i="1" dirty="0"/>
              <a:t>Правовое воспитание обучающихся,  как средство  профилактики  девиантного поведения.  Игровая практика   правового воспитания «Сказочный юрист»</a:t>
            </a:r>
            <a:endParaRPr lang="ru-RU" sz="2000" dirty="0"/>
          </a:p>
        </p:txBody>
      </p:sp>
      <p:sp>
        <p:nvSpPr>
          <p:cNvPr id="4" name="Объект 3"/>
          <p:cNvSpPr>
            <a:spLocks noGrp="1"/>
          </p:cNvSpPr>
          <p:nvPr>
            <p:ph sz="half" idx="15"/>
          </p:nvPr>
        </p:nvSpPr>
        <p:spPr>
          <a:xfrm>
            <a:off x="4932041" y="2787774"/>
            <a:ext cx="3892522" cy="1908211"/>
          </a:xfrm>
        </p:spPr>
        <p:txBody>
          <a:bodyPr>
            <a:normAutofit/>
          </a:bodyPr>
          <a:lstStyle/>
          <a:p>
            <a:r>
              <a:rPr lang="ru-RU" dirty="0"/>
              <a:t>Тюрина Вера Викторовна</a:t>
            </a:r>
          </a:p>
          <a:p>
            <a:r>
              <a:rPr lang="ru-RU" sz="1000" i="1" dirty="0"/>
              <a:t>социальный педагог ГБУ ЦППМСП Московского  района, председатель ГМО социальных  педагогов СПб, руководитель РМО социальных  педагогов Московского района</a:t>
            </a:r>
            <a:br>
              <a:rPr lang="ru-RU" dirty="0"/>
            </a:br>
            <a:endParaRPr lang="ru-RU" sz="1000" i="1" dirty="0"/>
          </a:p>
          <a:p>
            <a:r>
              <a:rPr lang="ru-RU" dirty="0"/>
              <a:t>Гальмак Дарья Ивановна </a:t>
            </a:r>
          </a:p>
          <a:p>
            <a:r>
              <a:rPr lang="ru-RU" sz="1000" i="1" dirty="0"/>
              <a:t>социальный педагог ГБУ ЦППМСП Московского  района</a:t>
            </a:r>
          </a:p>
          <a:p>
            <a:endParaRPr lang="ru-RU" sz="1000" i="1" dirty="0"/>
          </a:p>
        </p:txBody>
      </p:sp>
      <p:sp>
        <p:nvSpPr>
          <p:cNvPr id="2" name="Номер слайда 1"/>
          <p:cNvSpPr>
            <a:spLocks noGrp="1"/>
          </p:cNvSpPr>
          <p:nvPr>
            <p:ph type="sldNum" sz="quarter" idx="12"/>
          </p:nvPr>
        </p:nvSpPr>
        <p:spPr/>
        <p:txBody>
          <a:bodyPr/>
          <a:lstStyle/>
          <a:p>
            <a:fld id="{40601B83-8D4A-48A8-8415-B92BF05CF728}" type="slidenum">
              <a:rPr lang="ru-RU" smtClean="0"/>
              <a:pPr/>
              <a:t>2</a:t>
            </a:fld>
            <a:endParaRPr lang="ru-RU"/>
          </a:p>
        </p:txBody>
      </p:sp>
      <p:pic>
        <p:nvPicPr>
          <p:cNvPr id="25" name="Рисунок 24">
            <a:extLst>
              <a:ext uri="{FF2B5EF4-FFF2-40B4-BE49-F238E27FC236}">
                <a16:creationId xmlns:a16="http://schemas.microsoft.com/office/drawing/2014/main" id="{BFD4A3B9-5F1D-4689-93F5-7F9777CD6B03}"/>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27997575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B0A40B-355D-4F32-8C2E-6B5A3D0D2AA0}"/>
              </a:ext>
            </a:extLst>
          </p:cNvPr>
          <p:cNvSpPr>
            <a:spLocks noGrp="1"/>
          </p:cNvSpPr>
          <p:nvPr>
            <p:ph type="title"/>
          </p:nvPr>
        </p:nvSpPr>
        <p:spPr>
          <a:xfrm>
            <a:off x="4932040" y="339501"/>
            <a:ext cx="3888431" cy="720081"/>
          </a:xfrm>
        </p:spPr>
        <p:txBody>
          <a:bodyPr/>
          <a:lstStyle/>
          <a:p>
            <a:r>
              <a:rPr lang="ru-RU" dirty="0"/>
              <a:t>Кот в сапогах</a:t>
            </a:r>
          </a:p>
        </p:txBody>
      </p:sp>
      <p:sp>
        <p:nvSpPr>
          <p:cNvPr id="3" name="Номер слайда 2">
            <a:extLst>
              <a:ext uri="{FF2B5EF4-FFF2-40B4-BE49-F238E27FC236}">
                <a16:creationId xmlns:a16="http://schemas.microsoft.com/office/drawing/2014/main" id="{5F61FB49-C889-432E-BD3E-4A215ABFFEED}"/>
              </a:ext>
            </a:extLst>
          </p:cNvPr>
          <p:cNvSpPr>
            <a:spLocks noGrp="1"/>
          </p:cNvSpPr>
          <p:nvPr>
            <p:ph type="sldNum" sz="quarter" idx="12"/>
          </p:nvPr>
        </p:nvSpPr>
        <p:spPr/>
        <p:txBody>
          <a:bodyPr/>
          <a:lstStyle/>
          <a:p>
            <a:fld id="{40601B83-8D4A-48A8-8415-B92BF05CF728}" type="slidenum">
              <a:rPr lang="ru-RU" smtClean="0"/>
              <a:pPr/>
              <a:t>20</a:t>
            </a:fld>
            <a:endParaRPr lang="ru-RU"/>
          </a:p>
        </p:txBody>
      </p:sp>
      <p:pic>
        <p:nvPicPr>
          <p:cNvPr id="6" name="Рисунок 5">
            <a:extLst>
              <a:ext uri="{FF2B5EF4-FFF2-40B4-BE49-F238E27FC236}">
                <a16:creationId xmlns:a16="http://schemas.microsoft.com/office/drawing/2014/main" id="{E9FCF55F-AA5A-4318-BF56-DAB7C733413A}"/>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5" name="Объект 4">
            <a:extLst>
              <a:ext uri="{FF2B5EF4-FFF2-40B4-BE49-F238E27FC236}">
                <a16:creationId xmlns:a16="http://schemas.microsoft.com/office/drawing/2014/main" id="{C72AD92F-E3A9-496A-B81F-42372F2D8C8E}"/>
              </a:ext>
            </a:extLst>
          </p:cNvPr>
          <p:cNvSpPr>
            <a:spLocks noGrp="1"/>
          </p:cNvSpPr>
          <p:nvPr>
            <p:ph sz="half" idx="15"/>
          </p:nvPr>
        </p:nvSpPr>
        <p:spPr>
          <a:xfrm>
            <a:off x="4932041" y="1203598"/>
            <a:ext cx="3892522" cy="3492387"/>
          </a:xfrm>
        </p:spPr>
        <p:txBody>
          <a:bodyPr>
            <a:normAutofit/>
          </a:bodyPr>
          <a:lstStyle/>
          <a:p>
            <a:r>
              <a:rPr lang="ru-RU" sz="1300" b="1" dirty="0"/>
              <a:t>УК РФ Статья 105. Убийство </a:t>
            </a:r>
            <a:r>
              <a:rPr lang="ru-RU" sz="1300" dirty="0"/>
              <a:t>наказывается лишением свободы на срок от шести до пятнадцати лет с ограничением свободы на срок до двух лет либо без такового.</a:t>
            </a:r>
          </a:p>
          <a:p>
            <a:r>
              <a:rPr lang="ru-RU" sz="1300" dirty="0"/>
              <a:t>Убийство с особой жестокостью наказывается лишением свободы на срок от восьми до двадцати лет с ограничением свободы на срок от одного года до двух лет, либо пожизненным лишением свободы, либо смертной казнью.</a:t>
            </a:r>
          </a:p>
        </p:txBody>
      </p:sp>
    </p:spTree>
    <p:extLst>
      <p:ext uri="{BB962C8B-B14F-4D97-AF65-F5344CB8AC3E}">
        <p14:creationId xmlns:p14="http://schemas.microsoft.com/office/powerpoint/2010/main" val="259560251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2F10B8-7B54-40E3-8D1F-C169832944E8}"/>
              </a:ext>
            </a:extLst>
          </p:cNvPr>
          <p:cNvSpPr>
            <a:spLocks noGrp="1"/>
          </p:cNvSpPr>
          <p:nvPr>
            <p:ph type="title"/>
          </p:nvPr>
        </p:nvSpPr>
        <p:spPr>
          <a:xfrm>
            <a:off x="4932040" y="339501"/>
            <a:ext cx="3888431" cy="720081"/>
          </a:xfrm>
        </p:spPr>
        <p:txBody>
          <a:bodyPr/>
          <a:lstStyle/>
          <a:p>
            <a:r>
              <a:rPr lang="ru-RU" dirty="0"/>
              <a:t>Чиполлино</a:t>
            </a:r>
          </a:p>
        </p:txBody>
      </p:sp>
      <p:sp>
        <p:nvSpPr>
          <p:cNvPr id="3" name="Номер слайда 2">
            <a:extLst>
              <a:ext uri="{FF2B5EF4-FFF2-40B4-BE49-F238E27FC236}">
                <a16:creationId xmlns:a16="http://schemas.microsoft.com/office/drawing/2014/main" id="{F73D4AA6-F6FB-4708-8230-D17C1E1C6020}"/>
              </a:ext>
            </a:extLst>
          </p:cNvPr>
          <p:cNvSpPr>
            <a:spLocks noGrp="1"/>
          </p:cNvSpPr>
          <p:nvPr>
            <p:ph type="sldNum" sz="quarter" idx="12"/>
          </p:nvPr>
        </p:nvSpPr>
        <p:spPr/>
        <p:txBody>
          <a:bodyPr/>
          <a:lstStyle/>
          <a:p>
            <a:fld id="{40601B83-8D4A-48A8-8415-B92BF05CF728}" type="slidenum">
              <a:rPr lang="ru-RU" smtClean="0"/>
              <a:pPr/>
              <a:t>21</a:t>
            </a:fld>
            <a:endParaRPr lang="ru-RU"/>
          </a:p>
        </p:txBody>
      </p:sp>
      <p:pic>
        <p:nvPicPr>
          <p:cNvPr id="8" name="Рисунок 7">
            <a:extLst>
              <a:ext uri="{FF2B5EF4-FFF2-40B4-BE49-F238E27FC236}">
                <a16:creationId xmlns:a16="http://schemas.microsoft.com/office/drawing/2014/main" id="{134BBFE8-51B7-4481-B8A1-2EA75F6D56ED}"/>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5" name="Объект 4">
            <a:extLst>
              <a:ext uri="{FF2B5EF4-FFF2-40B4-BE49-F238E27FC236}">
                <a16:creationId xmlns:a16="http://schemas.microsoft.com/office/drawing/2014/main" id="{665461AE-CE83-411B-9B92-C000F5DDC3CB}"/>
              </a:ext>
            </a:extLst>
          </p:cNvPr>
          <p:cNvSpPr>
            <a:spLocks noGrp="1"/>
          </p:cNvSpPr>
          <p:nvPr>
            <p:ph sz="half" idx="15"/>
          </p:nvPr>
        </p:nvSpPr>
        <p:spPr>
          <a:xfrm>
            <a:off x="4716016" y="1131590"/>
            <a:ext cx="4248472" cy="3888432"/>
          </a:xfrm>
        </p:spPr>
        <p:txBody>
          <a:bodyPr>
            <a:normAutofit fontScale="77500" lnSpcReduction="20000"/>
          </a:bodyPr>
          <a:lstStyle/>
          <a:p>
            <a:pPr algn="just" fontAlgn="base">
              <a:lnSpc>
                <a:spcPct val="120000"/>
              </a:lnSpc>
            </a:pPr>
            <a:r>
              <a:rPr lang="ru-RU" sz="1500" dirty="0"/>
              <a:t>Отец бедного лукового семейства </a:t>
            </a:r>
            <a:r>
              <a:rPr lang="ru-RU" sz="1500" dirty="0" err="1"/>
              <a:t>Чеполлоне</a:t>
            </a:r>
            <a:r>
              <a:rPr lang="ru-RU" sz="1500" dirty="0"/>
              <a:t> случайно оскорбил его величество Лимона. За это бедолагу закрыли в камере. Один из его восьми сыновей Чиполлино во время посещения тюрьмы узнал, что в ней томятся только порядочные граждане.</a:t>
            </a:r>
          </a:p>
          <a:p>
            <a:pPr algn="just" fontAlgn="base">
              <a:lnSpc>
                <a:spcPct val="120000"/>
              </a:lnSpc>
            </a:pPr>
            <a:r>
              <a:rPr lang="ru-RU" sz="1500" dirty="0"/>
              <a:t>Маленький герой отправился в путешествие по стране и выяснил, что мир, где он родился устроен ужасно несправедливо. Он стремился помочь окружающим, например, прятал от властей домик доброго кума Тыквы и вступил в конфликт с жестоким сеньором Помидором.</a:t>
            </a:r>
          </a:p>
          <a:p>
            <a:pPr algn="just" fontAlgn="base">
              <a:lnSpc>
                <a:spcPct val="120000"/>
              </a:lnSpc>
            </a:pPr>
            <a:r>
              <a:rPr lang="ru-RU" sz="1500" dirty="0"/>
              <a:t>С единомышленниками герой-лучок организовал отряд противостояния. Заговорщики объявили борьбу против несправедливости правительства. За убеждения Чиполлино попал в тюрьму, но смелого мальчика выручил Крот.</a:t>
            </a:r>
          </a:p>
          <a:p>
            <a:pPr algn="just" fontAlgn="base">
              <a:lnSpc>
                <a:spcPct val="120000"/>
              </a:lnSpc>
            </a:pPr>
            <a:r>
              <a:rPr lang="ru-RU" sz="1500" dirty="0"/>
              <a:t>В результате революции власть Лимона была свергнута. В мире Овощей и Фруктов воцарилась идиллия: открылись театры, школы, дворцы молодёжи для простых граждан.</a:t>
            </a:r>
          </a:p>
          <a:p>
            <a:pPr algn="just"/>
            <a:endParaRPr lang="ru-RU" dirty="0"/>
          </a:p>
        </p:txBody>
      </p:sp>
    </p:spTree>
    <p:extLst>
      <p:ext uri="{BB962C8B-B14F-4D97-AF65-F5344CB8AC3E}">
        <p14:creationId xmlns:p14="http://schemas.microsoft.com/office/powerpoint/2010/main" val="354443068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2F10B8-7B54-40E3-8D1F-C169832944E8}"/>
              </a:ext>
            </a:extLst>
          </p:cNvPr>
          <p:cNvSpPr>
            <a:spLocks noGrp="1"/>
          </p:cNvSpPr>
          <p:nvPr>
            <p:ph type="title"/>
          </p:nvPr>
        </p:nvSpPr>
        <p:spPr>
          <a:xfrm>
            <a:off x="4932040" y="339501"/>
            <a:ext cx="3888431" cy="720081"/>
          </a:xfrm>
        </p:spPr>
        <p:txBody>
          <a:bodyPr/>
          <a:lstStyle/>
          <a:p>
            <a:r>
              <a:rPr lang="ru-RU" dirty="0"/>
              <a:t>Чиполлино</a:t>
            </a:r>
          </a:p>
        </p:txBody>
      </p:sp>
      <p:sp>
        <p:nvSpPr>
          <p:cNvPr id="3" name="Номер слайда 2">
            <a:extLst>
              <a:ext uri="{FF2B5EF4-FFF2-40B4-BE49-F238E27FC236}">
                <a16:creationId xmlns:a16="http://schemas.microsoft.com/office/drawing/2014/main" id="{F73D4AA6-F6FB-4708-8230-D17C1E1C6020}"/>
              </a:ext>
            </a:extLst>
          </p:cNvPr>
          <p:cNvSpPr>
            <a:spLocks noGrp="1"/>
          </p:cNvSpPr>
          <p:nvPr>
            <p:ph type="sldNum" sz="quarter" idx="12"/>
          </p:nvPr>
        </p:nvSpPr>
        <p:spPr/>
        <p:txBody>
          <a:bodyPr/>
          <a:lstStyle/>
          <a:p>
            <a:fld id="{40601B83-8D4A-48A8-8415-B92BF05CF728}" type="slidenum">
              <a:rPr lang="ru-RU" smtClean="0"/>
              <a:pPr/>
              <a:t>22</a:t>
            </a:fld>
            <a:endParaRPr lang="ru-RU"/>
          </a:p>
        </p:txBody>
      </p:sp>
      <p:pic>
        <p:nvPicPr>
          <p:cNvPr id="8" name="Рисунок 7">
            <a:extLst>
              <a:ext uri="{FF2B5EF4-FFF2-40B4-BE49-F238E27FC236}">
                <a16:creationId xmlns:a16="http://schemas.microsoft.com/office/drawing/2014/main" id="{134BBFE8-51B7-4481-B8A1-2EA75F6D56ED}"/>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5" name="Объект 4">
            <a:extLst>
              <a:ext uri="{FF2B5EF4-FFF2-40B4-BE49-F238E27FC236}">
                <a16:creationId xmlns:a16="http://schemas.microsoft.com/office/drawing/2014/main" id="{665461AE-CE83-411B-9B92-C000F5DDC3CB}"/>
              </a:ext>
            </a:extLst>
          </p:cNvPr>
          <p:cNvSpPr>
            <a:spLocks noGrp="1"/>
          </p:cNvSpPr>
          <p:nvPr>
            <p:ph sz="half" idx="15"/>
          </p:nvPr>
        </p:nvSpPr>
        <p:spPr>
          <a:xfrm>
            <a:off x="4932041" y="1131590"/>
            <a:ext cx="3892522" cy="3564395"/>
          </a:xfrm>
        </p:spPr>
        <p:txBody>
          <a:bodyPr>
            <a:noAutofit/>
          </a:bodyPr>
          <a:lstStyle/>
          <a:p>
            <a:pPr algn="just"/>
            <a:r>
              <a:rPr lang="ru-RU" sz="1300" b="1" dirty="0"/>
              <a:t>УК РФ Статья 286. Превышение должностных полномочий</a:t>
            </a:r>
          </a:p>
          <a:p>
            <a:pPr algn="just"/>
            <a:r>
              <a:rPr lang="ru-RU" sz="1300" b="1" dirty="0"/>
              <a:t>КоАП РФ Статья 7.1. Самовольное занятие земельного участка </a:t>
            </a:r>
            <a:r>
              <a:rPr lang="ru-RU" sz="1300" dirty="0"/>
              <a:t>влечет наложение административного штрафа в случае, если определена кадастровая стоимость земельного участка, на граждан в размере от 1 до 1,5 процента кадастровой стоимости земельного участка, но не менее пяти тысяч рублей</a:t>
            </a:r>
          </a:p>
          <a:p>
            <a:pPr algn="just"/>
            <a:r>
              <a:rPr lang="ru-RU" sz="1300" b="1" dirty="0"/>
              <a:t>ГК РФ Статья 222. Самовольная постройка</a:t>
            </a:r>
          </a:p>
          <a:p>
            <a:pPr algn="just"/>
            <a:r>
              <a:rPr lang="ru-RU" sz="1300" b="1" dirty="0"/>
              <a:t>УК РФ Статья 171. Незаконное предпринимательство </a:t>
            </a:r>
            <a:r>
              <a:rPr lang="ru-RU" sz="1300" dirty="0"/>
              <a:t>наказывается штрафом в размере до трехсот тысяч рублей или в размере заработной платы или иного дохода осужденного за период до двух лет, либо обязательными работами на срок до четырехсот восьмидесяти часов, либо арестом на срок до шести месяцев.</a:t>
            </a:r>
          </a:p>
        </p:txBody>
      </p:sp>
    </p:spTree>
    <p:extLst>
      <p:ext uri="{BB962C8B-B14F-4D97-AF65-F5344CB8AC3E}">
        <p14:creationId xmlns:p14="http://schemas.microsoft.com/office/powerpoint/2010/main" val="25452640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2F10B8-7B54-40E3-8D1F-C169832944E8}"/>
              </a:ext>
            </a:extLst>
          </p:cNvPr>
          <p:cNvSpPr>
            <a:spLocks noGrp="1"/>
          </p:cNvSpPr>
          <p:nvPr>
            <p:ph type="title"/>
          </p:nvPr>
        </p:nvSpPr>
        <p:spPr>
          <a:xfrm>
            <a:off x="4932040" y="339501"/>
            <a:ext cx="3888431" cy="720081"/>
          </a:xfrm>
        </p:spPr>
        <p:txBody>
          <a:bodyPr/>
          <a:lstStyle/>
          <a:p>
            <a:r>
              <a:rPr lang="ru-RU" dirty="0"/>
              <a:t>Чиполлино</a:t>
            </a:r>
          </a:p>
        </p:txBody>
      </p:sp>
      <p:sp>
        <p:nvSpPr>
          <p:cNvPr id="3" name="Номер слайда 2">
            <a:extLst>
              <a:ext uri="{FF2B5EF4-FFF2-40B4-BE49-F238E27FC236}">
                <a16:creationId xmlns:a16="http://schemas.microsoft.com/office/drawing/2014/main" id="{F73D4AA6-F6FB-4708-8230-D17C1E1C6020}"/>
              </a:ext>
            </a:extLst>
          </p:cNvPr>
          <p:cNvSpPr>
            <a:spLocks noGrp="1"/>
          </p:cNvSpPr>
          <p:nvPr>
            <p:ph type="sldNum" sz="quarter" idx="12"/>
          </p:nvPr>
        </p:nvSpPr>
        <p:spPr/>
        <p:txBody>
          <a:bodyPr/>
          <a:lstStyle/>
          <a:p>
            <a:fld id="{40601B83-8D4A-48A8-8415-B92BF05CF728}" type="slidenum">
              <a:rPr lang="ru-RU" smtClean="0"/>
              <a:pPr/>
              <a:t>23</a:t>
            </a:fld>
            <a:endParaRPr lang="ru-RU"/>
          </a:p>
        </p:txBody>
      </p:sp>
      <p:pic>
        <p:nvPicPr>
          <p:cNvPr id="8" name="Рисунок 7">
            <a:extLst>
              <a:ext uri="{FF2B5EF4-FFF2-40B4-BE49-F238E27FC236}">
                <a16:creationId xmlns:a16="http://schemas.microsoft.com/office/drawing/2014/main" id="{134BBFE8-51B7-4481-B8A1-2EA75F6D56ED}"/>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5" name="Объект 4">
            <a:extLst>
              <a:ext uri="{FF2B5EF4-FFF2-40B4-BE49-F238E27FC236}">
                <a16:creationId xmlns:a16="http://schemas.microsoft.com/office/drawing/2014/main" id="{665461AE-CE83-411B-9B92-C000F5DDC3CB}"/>
              </a:ext>
            </a:extLst>
          </p:cNvPr>
          <p:cNvSpPr>
            <a:spLocks noGrp="1"/>
          </p:cNvSpPr>
          <p:nvPr>
            <p:ph sz="half" idx="15"/>
          </p:nvPr>
        </p:nvSpPr>
        <p:spPr>
          <a:xfrm>
            <a:off x="4932041" y="1131590"/>
            <a:ext cx="3892522" cy="3564395"/>
          </a:xfrm>
        </p:spPr>
        <p:txBody>
          <a:bodyPr>
            <a:normAutofit/>
          </a:bodyPr>
          <a:lstStyle/>
          <a:p>
            <a:pPr algn="just"/>
            <a:r>
              <a:rPr lang="ru-RU" sz="1300" b="1" dirty="0"/>
              <a:t>УК РФ Статья 313. Побег из места лишения свободы, из-под ареста или из-под стражи </a:t>
            </a:r>
            <a:r>
              <a:rPr lang="ru-RU" sz="1300" dirty="0"/>
              <a:t>наказывается принудительными работами на срок до четырех лет либо лишением свободы на тот же срок. То же деяние, совершенное группой лиц по предварительному сговору или организованной группой, наказывается принудительными работами на срок до пяти лет либо лишением свободы на тот же срок.</a:t>
            </a:r>
          </a:p>
          <a:p>
            <a:endParaRPr lang="ru-RU" dirty="0"/>
          </a:p>
          <a:p>
            <a:endParaRPr lang="ru-RU" dirty="0"/>
          </a:p>
        </p:txBody>
      </p:sp>
    </p:spTree>
    <p:extLst>
      <p:ext uri="{BB962C8B-B14F-4D97-AF65-F5344CB8AC3E}">
        <p14:creationId xmlns:p14="http://schemas.microsoft.com/office/powerpoint/2010/main" val="413469442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2F10B8-7B54-40E3-8D1F-C169832944E8}"/>
              </a:ext>
            </a:extLst>
          </p:cNvPr>
          <p:cNvSpPr>
            <a:spLocks noGrp="1"/>
          </p:cNvSpPr>
          <p:nvPr>
            <p:ph type="title"/>
          </p:nvPr>
        </p:nvSpPr>
        <p:spPr>
          <a:xfrm>
            <a:off x="4932040" y="339501"/>
            <a:ext cx="3888431" cy="720081"/>
          </a:xfrm>
        </p:spPr>
        <p:txBody>
          <a:bodyPr/>
          <a:lstStyle/>
          <a:p>
            <a:r>
              <a:rPr lang="ru-RU" dirty="0"/>
              <a:t>Чиполлино</a:t>
            </a:r>
          </a:p>
        </p:txBody>
      </p:sp>
      <p:sp>
        <p:nvSpPr>
          <p:cNvPr id="3" name="Номер слайда 2">
            <a:extLst>
              <a:ext uri="{FF2B5EF4-FFF2-40B4-BE49-F238E27FC236}">
                <a16:creationId xmlns:a16="http://schemas.microsoft.com/office/drawing/2014/main" id="{F73D4AA6-F6FB-4708-8230-D17C1E1C6020}"/>
              </a:ext>
            </a:extLst>
          </p:cNvPr>
          <p:cNvSpPr>
            <a:spLocks noGrp="1"/>
          </p:cNvSpPr>
          <p:nvPr>
            <p:ph type="sldNum" sz="quarter" idx="12"/>
          </p:nvPr>
        </p:nvSpPr>
        <p:spPr/>
        <p:txBody>
          <a:bodyPr/>
          <a:lstStyle/>
          <a:p>
            <a:fld id="{40601B83-8D4A-48A8-8415-B92BF05CF728}" type="slidenum">
              <a:rPr lang="ru-RU" smtClean="0"/>
              <a:pPr/>
              <a:t>24</a:t>
            </a:fld>
            <a:endParaRPr lang="ru-RU"/>
          </a:p>
        </p:txBody>
      </p:sp>
      <p:pic>
        <p:nvPicPr>
          <p:cNvPr id="8" name="Рисунок 7">
            <a:extLst>
              <a:ext uri="{FF2B5EF4-FFF2-40B4-BE49-F238E27FC236}">
                <a16:creationId xmlns:a16="http://schemas.microsoft.com/office/drawing/2014/main" id="{134BBFE8-51B7-4481-B8A1-2EA75F6D56ED}"/>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
        <p:nvSpPr>
          <p:cNvPr id="5" name="Объект 4">
            <a:extLst>
              <a:ext uri="{FF2B5EF4-FFF2-40B4-BE49-F238E27FC236}">
                <a16:creationId xmlns:a16="http://schemas.microsoft.com/office/drawing/2014/main" id="{665461AE-CE83-411B-9B92-C000F5DDC3CB}"/>
              </a:ext>
            </a:extLst>
          </p:cNvPr>
          <p:cNvSpPr>
            <a:spLocks noGrp="1"/>
          </p:cNvSpPr>
          <p:nvPr>
            <p:ph sz="half" idx="15"/>
          </p:nvPr>
        </p:nvSpPr>
        <p:spPr>
          <a:xfrm>
            <a:off x="4932041" y="1131590"/>
            <a:ext cx="3892522" cy="3564395"/>
          </a:xfrm>
        </p:spPr>
        <p:txBody>
          <a:bodyPr>
            <a:normAutofit/>
          </a:bodyPr>
          <a:lstStyle/>
          <a:p>
            <a:pPr algn="just"/>
            <a:r>
              <a:rPr lang="ru-RU" sz="1300" b="1" dirty="0"/>
              <a:t>УК РФ Статья 212. Массовые беспорядки </a:t>
            </a:r>
            <a:r>
              <a:rPr lang="ru-RU" sz="1300" dirty="0"/>
              <a:t>Организация наказываются лишением свободы на срок от восьми до пятнадцати лет. Склонение, вербовка или иное вовлечение лица в совершение вышеупомянутых действий, наказываются штрафом в размере от трехсот тысяч до семисот тысяч рублей или в размере заработной платы или иного дохода осужденного за период от двух до четырех лет либо без такового, либо принудительными работами на срок от двух до пяти лет, либо лишением свободы на срок от пяти до десяти лет. Участие в массовых беспорядках наказывается лишением свободы на срок от трех до восьми лет</a:t>
            </a:r>
          </a:p>
          <a:p>
            <a:endParaRPr lang="ru-RU" dirty="0"/>
          </a:p>
          <a:p>
            <a:endParaRPr lang="ru-RU" dirty="0"/>
          </a:p>
        </p:txBody>
      </p:sp>
    </p:spTree>
    <p:extLst>
      <p:ext uri="{BB962C8B-B14F-4D97-AF65-F5344CB8AC3E}">
        <p14:creationId xmlns:p14="http://schemas.microsoft.com/office/powerpoint/2010/main" val="15018538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a16="http://schemas.microsoft.com/office/drawing/2014/main" id="{D0D7BB42-6E47-47BD-83BD-9186A6E8B0D4}"/>
              </a:ext>
            </a:extLst>
          </p:cNvPr>
          <p:cNvSpPr>
            <a:spLocks noGrp="1"/>
          </p:cNvSpPr>
          <p:nvPr>
            <p:ph type="sldNum" sz="quarter" idx="12"/>
          </p:nvPr>
        </p:nvSpPr>
        <p:spPr/>
        <p:txBody>
          <a:bodyPr/>
          <a:lstStyle/>
          <a:p>
            <a:fld id="{40601B83-8D4A-48A8-8415-B92BF05CF728}" type="slidenum">
              <a:rPr lang="ru-RU" smtClean="0"/>
              <a:pPr/>
              <a:t>25</a:t>
            </a:fld>
            <a:endParaRPr lang="ru-RU"/>
          </a:p>
        </p:txBody>
      </p:sp>
      <p:sp>
        <p:nvSpPr>
          <p:cNvPr id="4" name="Заголовок 3">
            <a:extLst>
              <a:ext uri="{FF2B5EF4-FFF2-40B4-BE49-F238E27FC236}">
                <a16:creationId xmlns:a16="http://schemas.microsoft.com/office/drawing/2014/main" id="{7F06CA00-4CB0-493E-AAB1-11B6CBF60E7C}"/>
              </a:ext>
            </a:extLst>
          </p:cNvPr>
          <p:cNvSpPr>
            <a:spLocks noGrp="1"/>
          </p:cNvSpPr>
          <p:nvPr>
            <p:ph type="title"/>
          </p:nvPr>
        </p:nvSpPr>
        <p:spPr/>
        <p:txBody>
          <a:bodyPr/>
          <a:lstStyle/>
          <a:p>
            <a:pPr algn="ctr"/>
            <a:r>
              <a:rPr lang="ru-RU" dirty="0"/>
              <a:t>Спасибо за внимание!</a:t>
            </a:r>
          </a:p>
        </p:txBody>
      </p:sp>
      <p:sp>
        <p:nvSpPr>
          <p:cNvPr id="5" name="Объект 4">
            <a:extLst>
              <a:ext uri="{FF2B5EF4-FFF2-40B4-BE49-F238E27FC236}">
                <a16:creationId xmlns:a16="http://schemas.microsoft.com/office/drawing/2014/main" id="{F20077D3-E1F7-4219-84A4-AD9C60171046}"/>
              </a:ext>
            </a:extLst>
          </p:cNvPr>
          <p:cNvSpPr>
            <a:spLocks noGrp="1"/>
          </p:cNvSpPr>
          <p:nvPr>
            <p:ph sz="half" idx="15"/>
          </p:nvPr>
        </p:nvSpPr>
        <p:spPr/>
        <p:txBody>
          <a:bodyPr anchor="b">
            <a:normAutofit/>
          </a:bodyPr>
          <a:lstStyle/>
          <a:p>
            <a:pPr algn="ctr"/>
            <a:r>
              <a:rPr lang="ru-RU" sz="1100" dirty="0"/>
              <a:t>ГБУ ЦППМСП Московского района Санкт-Петербурга</a:t>
            </a:r>
          </a:p>
          <a:p>
            <a:pPr algn="ctr"/>
            <a:r>
              <a:rPr lang="ru-RU" sz="1100" dirty="0"/>
              <a:t>г. Санкт-Петербург, пл. Чернышевского, дом 8, литера А</a:t>
            </a:r>
          </a:p>
          <a:p>
            <a:pPr algn="ctr"/>
            <a:r>
              <a:rPr lang="ru-RU" sz="1100" dirty="0"/>
              <a:t>8 (812) 246-20-55</a:t>
            </a:r>
          </a:p>
        </p:txBody>
      </p:sp>
      <p:pic>
        <p:nvPicPr>
          <p:cNvPr id="11" name="Рисунок 10">
            <a:extLst>
              <a:ext uri="{FF2B5EF4-FFF2-40B4-BE49-F238E27FC236}">
                <a16:creationId xmlns:a16="http://schemas.microsoft.com/office/drawing/2014/main" id="{5EACEC0C-FDEE-41CD-A4C8-C5F58A104B9F}"/>
              </a:ext>
            </a:extLst>
          </p:cNvPr>
          <p:cNvPicPr>
            <a:picLocks noGrp="1" noChangeAspect="1"/>
          </p:cNvPicPr>
          <p:nvPr>
            <p:ph type="pic" idx="14"/>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07725990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0" y="1095586"/>
            <a:ext cx="3888431" cy="828092"/>
          </a:xfrm>
        </p:spPr>
        <p:txBody>
          <a:bodyPr>
            <a:normAutofit/>
          </a:bodyPr>
          <a:lstStyle/>
          <a:p>
            <a:r>
              <a:rPr lang="ru-RU" sz="3200" dirty="0"/>
              <a:t>Сказочный юрист</a:t>
            </a:r>
          </a:p>
        </p:txBody>
      </p:sp>
      <p:sp>
        <p:nvSpPr>
          <p:cNvPr id="3" name="Номер слайда 2"/>
          <p:cNvSpPr>
            <a:spLocks noGrp="1"/>
          </p:cNvSpPr>
          <p:nvPr>
            <p:ph type="sldNum" sz="quarter" idx="12"/>
          </p:nvPr>
        </p:nvSpPr>
        <p:spPr/>
        <p:txBody>
          <a:bodyPr/>
          <a:lstStyle/>
          <a:p>
            <a:fld id="{40601B83-8D4A-48A8-8415-B92BF05CF728}" type="slidenum">
              <a:rPr lang="ru-RU" smtClean="0"/>
              <a:pPr/>
              <a:t>3</a:t>
            </a:fld>
            <a:endParaRPr lang="ru-RU"/>
          </a:p>
        </p:txBody>
      </p:sp>
      <p:pic>
        <p:nvPicPr>
          <p:cNvPr id="41" name="Рисунок 40">
            <a:extLst>
              <a:ext uri="{FF2B5EF4-FFF2-40B4-BE49-F238E27FC236}">
                <a16:creationId xmlns:a16="http://schemas.microsoft.com/office/drawing/2014/main" id="{8A64189B-7119-4151-9309-78688168B2FF}"/>
              </a:ext>
            </a:extLst>
          </p:cNvPr>
          <p:cNvPicPr>
            <a:picLocks noGrp="1" noChangeAspect="1"/>
          </p:cNvPicPr>
          <p:nvPr>
            <p:ph type="pic" idx="18"/>
          </p:nvPr>
        </p:nvPicPr>
        <p:blipFill>
          <a:blip r:embed="rId2" cstate="screen">
            <a:extLst>
              <a:ext uri="{28A0092B-C50C-407E-A947-70E740481C1C}">
                <a14:useLocalDpi xmlns:a14="http://schemas.microsoft.com/office/drawing/2010/main"/>
              </a:ext>
            </a:extLst>
          </a:blip>
          <a:srcRect/>
          <a:stretch>
            <a:fillRect/>
          </a:stretch>
        </p:blipFill>
        <p:spPr/>
      </p:pic>
      <p:pic>
        <p:nvPicPr>
          <p:cNvPr id="31" name="Рисунок 30">
            <a:extLst>
              <a:ext uri="{FF2B5EF4-FFF2-40B4-BE49-F238E27FC236}">
                <a16:creationId xmlns:a16="http://schemas.microsoft.com/office/drawing/2014/main" id="{1D9B7104-E406-4D9C-8BB6-E648307F87DB}"/>
              </a:ext>
            </a:extLst>
          </p:cNvPr>
          <p:cNvPicPr>
            <a:picLocks noGrp="1" noChangeAspect="1"/>
          </p:cNvPicPr>
          <p:nvPr>
            <p:ph type="pic" idx="17"/>
          </p:nvPr>
        </p:nvPicPr>
        <p:blipFill>
          <a:blip r:embed="rId3" cstate="screen">
            <a:extLst>
              <a:ext uri="{28A0092B-C50C-407E-A947-70E740481C1C}">
                <a14:useLocalDpi xmlns:a14="http://schemas.microsoft.com/office/drawing/2010/main"/>
              </a:ext>
            </a:extLst>
          </a:blip>
          <a:srcRect/>
          <a:stretch>
            <a:fillRect/>
          </a:stretch>
        </p:blipFill>
        <p:spPr>
          <a:xfrm>
            <a:off x="7081842" y="-1200317"/>
            <a:ext cx="3780420" cy="3782276"/>
          </a:xfrm>
        </p:spPr>
      </p:pic>
      <p:pic>
        <p:nvPicPr>
          <p:cNvPr id="39" name="Рисунок 38">
            <a:extLst>
              <a:ext uri="{FF2B5EF4-FFF2-40B4-BE49-F238E27FC236}">
                <a16:creationId xmlns:a16="http://schemas.microsoft.com/office/drawing/2014/main" id="{1EEBF97E-FC02-4288-8602-B660CE4D9D1C}"/>
              </a:ext>
            </a:extLst>
          </p:cNvPr>
          <p:cNvPicPr>
            <a:picLocks noGrp="1" noChangeAspect="1"/>
          </p:cNvPicPr>
          <p:nvPr>
            <p:ph type="pic" idx="14"/>
          </p:nvPr>
        </p:nvPicPr>
        <p:blipFill>
          <a:blip r:embed="rId4" cstate="screen">
            <a:extLst>
              <a:ext uri="{28A0092B-C50C-407E-A947-70E740481C1C}">
                <a14:useLocalDpi xmlns:a14="http://schemas.microsoft.com/office/drawing/2010/main"/>
              </a:ext>
            </a:extLst>
          </a:blip>
          <a:srcRect/>
          <a:stretch>
            <a:fillRect/>
          </a:stretch>
        </p:blipFill>
        <p:spPr/>
      </p:pic>
      <p:pic>
        <p:nvPicPr>
          <p:cNvPr id="51" name="Рисунок 50">
            <a:extLst>
              <a:ext uri="{FF2B5EF4-FFF2-40B4-BE49-F238E27FC236}">
                <a16:creationId xmlns:a16="http://schemas.microsoft.com/office/drawing/2014/main" id="{F044E0AF-3840-4EE5-A625-30F566A66AEE}"/>
              </a:ext>
            </a:extLst>
          </p:cNvPr>
          <p:cNvPicPr>
            <a:picLocks noGrp="1" noChangeAspect="1"/>
          </p:cNvPicPr>
          <p:nvPr>
            <p:ph type="pic" idx="19"/>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3780329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a:t>Красная шапочка</a:t>
            </a:r>
          </a:p>
        </p:txBody>
      </p:sp>
      <p:sp>
        <p:nvSpPr>
          <p:cNvPr id="4" name="Номер слайда 3"/>
          <p:cNvSpPr>
            <a:spLocks noGrp="1"/>
          </p:cNvSpPr>
          <p:nvPr>
            <p:ph type="sldNum" sz="quarter" idx="12"/>
          </p:nvPr>
        </p:nvSpPr>
        <p:spPr/>
        <p:txBody>
          <a:bodyPr/>
          <a:lstStyle/>
          <a:p>
            <a:fld id="{40601B83-8D4A-48A8-8415-B92BF05CF728}" type="slidenum">
              <a:rPr lang="ru-RU" smtClean="0"/>
              <a:pPr/>
              <a:t>4</a:t>
            </a:fld>
            <a:endParaRPr lang="ru-RU"/>
          </a:p>
        </p:txBody>
      </p:sp>
      <p:pic>
        <p:nvPicPr>
          <p:cNvPr id="3" name="Рисунок 2">
            <a:extLst>
              <a:ext uri="{FF2B5EF4-FFF2-40B4-BE49-F238E27FC236}">
                <a16:creationId xmlns:a16="http://schemas.microsoft.com/office/drawing/2014/main" id="{71FFB97C-D289-4505-B1B6-4E60349CFC9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44367" y="2145664"/>
            <a:ext cx="2680184" cy="2997836"/>
          </a:xfrm>
          <a:prstGeom prst="rect">
            <a:avLst/>
          </a:prstGeom>
        </p:spPr>
      </p:pic>
      <p:sp>
        <p:nvSpPr>
          <p:cNvPr id="14" name="Объект 3">
            <a:extLst>
              <a:ext uri="{FF2B5EF4-FFF2-40B4-BE49-F238E27FC236}">
                <a16:creationId xmlns:a16="http://schemas.microsoft.com/office/drawing/2014/main" id="{79A4AE57-A108-41B3-A236-E1B8BAD5E19F}"/>
              </a:ext>
            </a:extLst>
          </p:cNvPr>
          <p:cNvSpPr txBox="1">
            <a:spLocks/>
          </p:cNvSpPr>
          <p:nvPr/>
        </p:nvSpPr>
        <p:spPr>
          <a:xfrm>
            <a:off x="1692463" y="1354999"/>
            <a:ext cx="6983993" cy="3247009"/>
          </a:xfrm>
          <a:prstGeom prst="rect">
            <a:avLst/>
          </a:prstGeom>
        </p:spPr>
        <p:txBody>
          <a:bodyPr>
            <a:normAutofit/>
          </a:bodyPr>
          <a:lstStyle>
            <a:lvl1pPr marL="0" indent="0" algn="l" defTabSz="914400" rtl="0" eaLnBrk="1" latinLnBrk="0" hangingPunct="1">
              <a:spcBef>
                <a:spcPts val="600"/>
              </a:spcBef>
              <a:buFont typeface="Arial" pitchFamily="34" charset="0"/>
              <a:buNone/>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ru-RU" sz="1800" dirty="0"/>
              <a:t>В какой сказке личность во всех отношениях серая осуществляет план покушения на жизнь двух лиц, и лишь благодаря своеобразному вмешательству общественности всё кончается благополучно?</a:t>
            </a:r>
          </a:p>
        </p:txBody>
      </p:sp>
    </p:spTree>
    <p:extLst>
      <p:ext uri="{BB962C8B-B14F-4D97-AF65-F5344CB8AC3E}">
        <p14:creationId xmlns:p14="http://schemas.microsoft.com/office/powerpoint/2010/main" val="34003620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44EAA7-A10C-4FE6-92F1-FB680B79746A}"/>
              </a:ext>
            </a:extLst>
          </p:cNvPr>
          <p:cNvSpPr>
            <a:spLocks noGrp="1"/>
          </p:cNvSpPr>
          <p:nvPr>
            <p:ph type="ctrTitle"/>
          </p:nvPr>
        </p:nvSpPr>
        <p:spPr/>
        <p:txBody>
          <a:bodyPr/>
          <a:lstStyle/>
          <a:p>
            <a:r>
              <a:rPr lang="ru-RU" dirty="0"/>
              <a:t>Волк и семеро козлят</a:t>
            </a:r>
          </a:p>
        </p:txBody>
      </p:sp>
      <p:sp>
        <p:nvSpPr>
          <p:cNvPr id="3" name="Подзаголовок 2">
            <a:extLst>
              <a:ext uri="{FF2B5EF4-FFF2-40B4-BE49-F238E27FC236}">
                <a16:creationId xmlns:a16="http://schemas.microsoft.com/office/drawing/2014/main" id="{38E7F020-DCE1-4799-AC38-1A31734DFC1D}"/>
              </a:ext>
            </a:extLst>
          </p:cNvPr>
          <p:cNvSpPr>
            <a:spLocks noGrp="1"/>
          </p:cNvSpPr>
          <p:nvPr>
            <p:ph type="subTitle" idx="1"/>
          </p:nvPr>
        </p:nvSpPr>
        <p:spPr/>
        <p:txBody>
          <a:bodyPr>
            <a:normAutofit/>
          </a:bodyPr>
          <a:lstStyle/>
          <a:p>
            <a:pPr algn="just"/>
            <a:r>
              <a:rPr lang="ru-RU" sz="1800" dirty="0"/>
              <a:t>Назовите сказку, в которой лицо с дурной репутацией под вывеской милой и обаятельной личности совершило покушение на семь несовершеннолетних душ, но было разоблачено и жестоко наказано.</a:t>
            </a:r>
          </a:p>
        </p:txBody>
      </p:sp>
      <p:sp>
        <p:nvSpPr>
          <p:cNvPr id="4" name="Номер слайда 3">
            <a:extLst>
              <a:ext uri="{FF2B5EF4-FFF2-40B4-BE49-F238E27FC236}">
                <a16:creationId xmlns:a16="http://schemas.microsoft.com/office/drawing/2014/main" id="{926BF80B-FA75-4848-B725-1F42D3DD21FF}"/>
              </a:ext>
            </a:extLst>
          </p:cNvPr>
          <p:cNvSpPr>
            <a:spLocks noGrp="1"/>
          </p:cNvSpPr>
          <p:nvPr>
            <p:ph type="sldNum" sz="quarter" idx="12"/>
          </p:nvPr>
        </p:nvSpPr>
        <p:spPr/>
        <p:txBody>
          <a:bodyPr/>
          <a:lstStyle/>
          <a:p>
            <a:fld id="{40601B83-8D4A-48A8-8415-B92BF05CF728}" type="slidenum">
              <a:rPr lang="ru-RU" smtClean="0"/>
              <a:pPr/>
              <a:t>5</a:t>
            </a:fld>
            <a:endParaRPr lang="ru-RU"/>
          </a:p>
        </p:txBody>
      </p:sp>
      <p:pic>
        <p:nvPicPr>
          <p:cNvPr id="7" name="Рисунок 6">
            <a:extLst>
              <a:ext uri="{FF2B5EF4-FFF2-40B4-BE49-F238E27FC236}">
                <a16:creationId xmlns:a16="http://schemas.microsoft.com/office/drawing/2014/main" id="{D3558E88-6268-4E85-9144-F2B536777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5856" y="2420613"/>
            <a:ext cx="3816424" cy="2599409"/>
          </a:xfrm>
          <a:prstGeom prst="rect">
            <a:avLst/>
          </a:prstGeom>
          <a:effectLst>
            <a:softEdge rad="165100"/>
          </a:effectLst>
        </p:spPr>
      </p:pic>
    </p:spTree>
    <p:extLst>
      <p:ext uri="{BB962C8B-B14F-4D97-AF65-F5344CB8AC3E}">
        <p14:creationId xmlns:p14="http://schemas.microsoft.com/office/powerpoint/2010/main" val="228365354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FF2768-1CDC-4A55-B640-905A64E20C3E}"/>
              </a:ext>
            </a:extLst>
          </p:cNvPr>
          <p:cNvSpPr>
            <a:spLocks noGrp="1"/>
          </p:cNvSpPr>
          <p:nvPr>
            <p:ph type="ctrTitle"/>
          </p:nvPr>
        </p:nvSpPr>
        <p:spPr/>
        <p:txBody>
          <a:bodyPr/>
          <a:lstStyle/>
          <a:p>
            <a:r>
              <a:rPr lang="ru-RU" dirty="0"/>
              <a:t>Колобок</a:t>
            </a:r>
          </a:p>
        </p:txBody>
      </p:sp>
      <p:sp>
        <p:nvSpPr>
          <p:cNvPr id="3" name="Подзаголовок 2">
            <a:extLst>
              <a:ext uri="{FF2B5EF4-FFF2-40B4-BE49-F238E27FC236}">
                <a16:creationId xmlns:a16="http://schemas.microsoft.com/office/drawing/2014/main" id="{4801AAE2-F9FC-49D6-8056-A63DAF8D226D}"/>
              </a:ext>
            </a:extLst>
          </p:cNvPr>
          <p:cNvSpPr>
            <a:spLocks noGrp="1"/>
          </p:cNvSpPr>
          <p:nvPr>
            <p:ph type="subTitle" idx="1"/>
          </p:nvPr>
        </p:nvSpPr>
        <p:spPr/>
        <p:txBody>
          <a:bodyPr/>
          <a:lstStyle/>
          <a:p>
            <a:pPr algn="just"/>
            <a:r>
              <a:rPr lang="ru-RU" sz="1800" dirty="0"/>
              <a:t>В этой сказке речь идёт об искателе приключений, который без хорошей физической подготовки отправился в путешествие с препятствиями. Хитрость и выдержка позволили ему подойти к самому финишу. Финал трагичен: герой, нарушив правила техники безопасности, погибает.</a:t>
            </a:r>
          </a:p>
        </p:txBody>
      </p:sp>
      <p:sp>
        <p:nvSpPr>
          <p:cNvPr id="4" name="Номер слайда 3">
            <a:extLst>
              <a:ext uri="{FF2B5EF4-FFF2-40B4-BE49-F238E27FC236}">
                <a16:creationId xmlns:a16="http://schemas.microsoft.com/office/drawing/2014/main" id="{948052C0-3670-49FB-A666-A2D4EACF3605}"/>
              </a:ext>
            </a:extLst>
          </p:cNvPr>
          <p:cNvSpPr>
            <a:spLocks noGrp="1"/>
          </p:cNvSpPr>
          <p:nvPr>
            <p:ph type="sldNum" sz="quarter" idx="12"/>
          </p:nvPr>
        </p:nvSpPr>
        <p:spPr/>
        <p:txBody>
          <a:bodyPr/>
          <a:lstStyle/>
          <a:p>
            <a:fld id="{40601B83-8D4A-48A8-8415-B92BF05CF728}" type="slidenum">
              <a:rPr lang="ru-RU" smtClean="0"/>
              <a:pPr/>
              <a:t>6</a:t>
            </a:fld>
            <a:endParaRPr lang="ru-RU"/>
          </a:p>
        </p:txBody>
      </p:sp>
      <p:pic>
        <p:nvPicPr>
          <p:cNvPr id="5" name="Рисунок 4">
            <a:extLst>
              <a:ext uri="{FF2B5EF4-FFF2-40B4-BE49-F238E27FC236}">
                <a16:creationId xmlns:a16="http://schemas.microsoft.com/office/drawing/2014/main" id="{7953D00E-D6DB-42E0-8265-4FAC51D73F6A}"/>
              </a:ext>
            </a:extLst>
          </p:cNvPr>
          <p:cNvPicPr>
            <a:picLocks noChangeAspect="1"/>
          </p:cNvPicPr>
          <p:nvPr/>
        </p:nvPicPr>
        <p:blipFill>
          <a:blip r:embed="rId2"/>
          <a:stretch>
            <a:fillRect/>
          </a:stretch>
        </p:blipFill>
        <p:spPr>
          <a:xfrm>
            <a:off x="3419872" y="2642706"/>
            <a:ext cx="3600400" cy="2496022"/>
          </a:xfrm>
          <a:prstGeom prst="rect">
            <a:avLst/>
          </a:prstGeom>
          <a:effectLst>
            <a:softEdge rad="190500"/>
          </a:effectLst>
        </p:spPr>
      </p:pic>
    </p:spTree>
    <p:extLst>
      <p:ext uri="{BB962C8B-B14F-4D97-AF65-F5344CB8AC3E}">
        <p14:creationId xmlns:p14="http://schemas.microsoft.com/office/powerpoint/2010/main" val="83374737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873B16-BB13-40F0-8EC5-FAD23727097B}"/>
              </a:ext>
            </a:extLst>
          </p:cNvPr>
          <p:cNvSpPr>
            <a:spLocks noGrp="1"/>
          </p:cNvSpPr>
          <p:nvPr>
            <p:ph type="ctrTitle"/>
          </p:nvPr>
        </p:nvSpPr>
        <p:spPr/>
        <p:txBody>
          <a:bodyPr/>
          <a:lstStyle/>
          <a:p>
            <a:r>
              <a:rPr lang="ru-RU" dirty="0"/>
              <a:t>Три поросенка</a:t>
            </a:r>
          </a:p>
        </p:txBody>
      </p:sp>
      <p:sp>
        <p:nvSpPr>
          <p:cNvPr id="3" name="Подзаголовок 2">
            <a:extLst>
              <a:ext uri="{FF2B5EF4-FFF2-40B4-BE49-F238E27FC236}">
                <a16:creationId xmlns:a16="http://schemas.microsoft.com/office/drawing/2014/main" id="{84305477-649F-483A-9BDD-C10F5D89C1EA}"/>
              </a:ext>
            </a:extLst>
          </p:cNvPr>
          <p:cNvSpPr>
            <a:spLocks noGrp="1"/>
          </p:cNvSpPr>
          <p:nvPr>
            <p:ph type="subTitle" idx="1"/>
          </p:nvPr>
        </p:nvSpPr>
        <p:spPr/>
        <p:txBody>
          <a:bodyPr/>
          <a:lstStyle/>
          <a:p>
            <a:pPr algn="just"/>
            <a:r>
              <a:rPr lang="ru-RU" dirty="0"/>
              <a:t>В этой сказке речь идет о трех братьях близнецах, которые подверглись нападению злого серого разбойника. Мужество и смекалка старшего брата помогли сохранить жизнь и здоровье близнецов.</a:t>
            </a:r>
          </a:p>
        </p:txBody>
      </p:sp>
      <p:sp>
        <p:nvSpPr>
          <p:cNvPr id="4" name="Номер слайда 3">
            <a:extLst>
              <a:ext uri="{FF2B5EF4-FFF2-40B4-BE49-F238E27FC236}">
                <a16:creationId xmlns:a16="http://schemas.microsoft.com/office/drawing/2014/main" id="{0958D4C0-F790-4FD2-AE9F-B16DE206405B}"/>
              </a:ext>
            </a:extLst>
          </p:cNvPr>
          <p:cNvSpPr>
            <a:spLocks noGrp="1"/>
          </p:cNvSpPr>
          <p:nvPr>
            <p:ph type="sldNum" sz="quarter" idx="12"/>
          </p:nvPr>
        </p:nvSpPr>
        <p:spPr/>
        <p:txBody>
          <a:bodyPr/>
          <a:lstStyle/>
          <a:p>
            <a:fld id="{40601B83-8D4A-48A8-8415-B92BF05CF728}" type="slidenum">
              <a:rPr lang="ru-RU" smtClean="0"/>
              <a:pPr/>
              <a:t>7</a:t>
            </a:fld>
            <a:endParaRPr lang="ru-RU"/>
          </a:p>
        </p:txBody>
      </p:sp>
      <p:pic>
        <p:nvPicPr>
          <p:cNvPr id="5" name="Рисунок 4">
            <a:extLst>
              <a:ext uri="{FF2B5EF4-FFF2-40B4-BE49-F238E27FC236}">
                <a16:creationId xmlns:a16="http://schemas.microsoft.com/office/drawing/2014/main" id="{3BA0E9ED-4581-46BA-AEBA-4CED75611B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99892" y="2139702"/>
            <a:ext cx="3132348" cy="2949072"/>
          </a:xfrm>
          <a:prstGeom prst="rect">
            <a:avLst/>
          </a:prstGeom>
        </p:spPr>
      </p:pic>
    </p:spTree>
    <p:extLst>
      <p:ext uri="{BB962C8B-B14F-4D97-AF65-F5344CB8AC3E}">
        <p14:creationId xmlns:p14="http://schemas.microsoft.com/office/powerpoint/2010/main" val="30292218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665020AF-D507-46E4-9863-244CF4E1F9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83868" y="2071713"/>
            <a:ext cx="3384376" cy="3071787"/>
          </a:xfrm>
          <a:prstGeom prst="rect">
            <a:avLst/>
          </a:prstGeom>
        </p:spPr>
      </p:pic>
      <p:sp>
        <p:nvSpPr>
          <p:cNvPr id="2" name="Заголовок 1">
            <a:extLst>
              <a:ext uri="{FF2B5EF4-FFF2-40B4-BE49-F238E27FC236}">
                <a16:creationId xmlns:a16="http://schemas.microsoft.com/office/drawing/2014/main" id="{2F363D61-F085-470C-B6CB-528D293BA556}"/>
              </a:ext>
            </a:extLst>
          </p:cNvPr>
          <p:cNvSpPr>
            <a:spLocks noGrp="1"/>
          </p:cNvSpPr>
          <p:nvPr>
            <p:ph type="ctrTitle"/>
          </p:nvPr>
        </p:nvSpPr>
        <p:spPr/>
        <p:txBody>
          <a:bodyPr/>
          <a:lstStyle/>
          <a:p>
            <a:r>
              <a:rPr lang="ru-RU" dirty="0"/>
              <a:t>Курочка Ряба</a:t>
            </a:r>
          </a:p>
        </p:txBody>
      </p:sp>
      <p:sp>
        <p:nvSpPr>
          <p:cNvPr id="3" name="Подзаголовок 2">
            <a:extLst>
              <a:ext uri="{FF2B5EF4-FFF2-40B4-BE49-F238E27FC236}">
                <a16:creationId xmlns:a16="http://schemas.microsoft.com/office/drawing/2014/main" id="{AB8FF9CC-8C86-4A38-A702-66254901613D}"/>
              </a:ext>
            </a:extLst>
          </p:cNvPr>
          <p:cNvSpPr>
            <a:spLocks noGrp="1"/>
          </p:cNvSpPr>
          <p:nvPr>
            <p:ph type="subTitle" idx="1"/>
          </p:nvPr>
        </p:nvSpPr>
        <p:spPr>
          <a:xfrm>
            <a:off x="1692463" y="1311610"/>
            <a:ext cx="7110566" cy="1260140"/>
          </a:xfrm>
        </p:spPr>
        <p:txBody>
          <a:bodyPr/>
          <a:lstStyle/>
          <a:p>
            <a:r>
              <a:rPr lang="ru-RU" dirty="0"/>
              <a:t>В этой сказке добрая птица уступила свою собственность двум лицам, пожелавшим разделить эту собственность на части, но не сумевшим это сделать. В итоге – богатство было случайно уничтожено мелкой серой личностью.</a:t>
            </a:r>
          </a:p>
        </p:txBody>
      </p:sp>
      <p:sp>
        <p:nvSpPr>
          <p:cNvPr id="4" name="Номер слайда 3">
            <a:extLst>
              <a:ext uri="{FF2B5EF4-FFF2-40B4-BE49-F238E27FC236}">
                <a16:creationId xmlns:a16="http://schemas.microsoft.com/office/drawing/2014/main" id="{CC17BB14-DDBA-4E98-BBF5-BCC6139E933F}"/>
              </a:ext>
            </a:extLst>
          </p:cNvPr>
          <p:cNvSpPr>
            <a:spLocks noGrp="1"/>
          </p:cNvSpPr>
          <p:nvPr>
            <p:ph type="sldNum" sz="quarter" idx="12"/>
          </p:nvPr>
        </p:nvSpPr>
        <p:spPr/>
        <p:txBody>
          <a:bodyPr/>
          <a:lstStyle/>
          <a:p>
            <a:fld id="{40601B83-8D4A-48A8-8415-B92BF05CF728}" type="slidenum">
              <a:rPr lang="ru-RU" smtClean="0"/>
              <a:pPr/>
              <a:t>8</a:t>
            </a:fld>
            <a:endParaRPr lang="ru-RU"/>
          </a:p>
        </p:txBody>
      </p:sp>
    </p:spTree>
    <p:extLst>
      <p:ext uri="{BB962C8B-B14F-4D97-AF65-F5344CB8AC3E}">
        <p14:creationId xmlns:p14="http://schemas.microsoft.com/office/powerpoint/2010/main" val="269317680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8AAC84-D5C7-4EDE-937D-804457BD1CB5}"/>
              </a:ext>
            </a:extLst>
          </p:cNvPr>
          <p:cNvSpPr>
            <a:spLocks noGrp="1"/>
          </p:cNvSpPr>
          <p:nvPr>
            <p:ph type="ctrTitle"/>
          </p:nvPr>
        </p:nvSpPr>
        <p:spPr/>
        <p:txBody>
          <a:bodyPr/>
          <a:lstStyle/>
          <a:p>
            <a:r>
              <a:rPr lang="ru-RU" dirty="0"/>
              <a:t>Сказка о попе и работнике его </a:t>
            </a:r>
            <a:r>
              <a:rPr lang="ru-RU" dirty="0" err="1"/>
              <a:t>Балде</a:t>
            </a:r>
            <a:endParaRPr lang="ru-RU" dirty="0"/>
          </a:p>
        </p:txBody>
      </p:sp>
      <p:sp>
        <p:nvSpPr>
          <p:cNvPr id="3" name="Подзаголовок 2">
            <a:extLst>
              <a:ext uri="{FF2B5EF4-FFF2-40B4-BE49-F238E27FC236}">
                <a16:creationId xmlns:a16="http://schemas.microsoft.com/office/drawing/2014/main" id="{397DFF12-87CF-433D-9DAA-714975AC94F7}"/>
              </a:ext>
            </a:extLst>
          </p:cNvPr>
          <p:cNvSpPr>
            <a:spLocks noGrp="1"/>
          </p:cNvSpPr>
          <p:nvPr>
            <p:ph type="subTitle" idx="1"/>
          </p:nvPr>
        </p:nvSpPr>
        <p:spPr/>
        <p:txBody>
          <a:bodyPr/>
          <a:lstStyle/>
          <a:p>
            <a:r>
              <a:rPr lang="ru-RU" dirty="0"/>
              <a:t>В этой сказке должностное лицо грубо нарушило принцип «от каждого по способности, каждому по труду» и присвоило зарплату труженика. Труженик учинил самосуд; причинив должностному лицу тяжкие телесные повреждения, приведшие к смерти. </a:t>
            </a:r>
          </a:p>
        </p:txBody>
      </p:sp>
      <p:sp>
        <p:nvSpPr>
          <p:cNvPr id="4" name="Номер слайда 3">
            <a:extLst>
              <a:ext uri="{FF2B5EF4-FFF2-40B4-BE49-F238E27FC236}">
                <a16:creationId xmlns:a16="http://schemas.microsoft.com/office/drawing/2014/main" id="{A4322042-CC52-4258-A7A2-D3E1146AD179}"/>
              </a:ext>
            </a:extLst>
          </p:cNvPr>
          <p:cNvSpPr>
            <a:spLocks noGrp="1"/>
          </p:cNvSpPr>
          <p:nvPr>
            <p:ph type="sldNum" sz="quarter" idx="12"/>
          </p:nvPr>
        </p:nvSpPr>
        <p:spPr/>
        <p:txBody>
          <a:bodyPr/>
          <a:lstStyle/>
          <a:p>
            <a:fld id="{40601B83-8D4A-48A8-8415-B92BF05CF728}" type="slidenum">
              <a:rPr lang="ru-RU" smtClean="0"/>
              <a:pPr/>
              <a:t>9</a:t>
            </a:fld>
            <a:endParaRPr lang="ru-RU"/>
          </a:p>
        </p:txBody>
      </p:sp>
      <p:pic>
        <p:nvPicPr>
          <p:cNvPr id="5" name="Рисунок 4">
            <a:extLst>
              <a:ext uri="{FF2B5EF4-FFF2-40B4-BE49-F238E27FC236}">
                <a16:creationId xmlns:a16="http://schemas.microsoft.com/office/drawing/2014/main" id="{D2F92705-1EE5-4E2E-997B-0D06F90E06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83868" y="2478019"/>
            <a:ext cx="3587505" cy="2542003"/>
          </a:xfrm>
          <a:prstGeom prst="rect">
            <a:avLst/>
          </a:prstGeom>
          <a:effectLst>
            <a:softEdge rad="215900"/>
          </a:effectLst>
        </p:spPr>
      </p:pic>
    </p:spTree>
    <p:extLst>
      <p:ext uri="{BB962C8B-B14F-4D97-AF65-F5344CB8AC3E}">
        <p14:creationId xmlns:p14="http://schemas.microsoft.com/office/powerpoint/2010/main" val="178948304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ПМОФ2018">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ontrol xmlns="http://schemas.microsoft.com/VisualStudio/2011/storyboarding/control">
  <Id Name="c3dd6c66-2e05-4d33-9e0f-664cba477aa4" Revision="1" Stencil="System.MyShapes" StencilVersion="1.0"/>
</Control>
</file>

<file path=customXml/item2.xml><?xml version="1.0" encoding="utf-8"?>
<Control xmlns="http://schemas.microsoft.com/VisualStudio/2011/storyboarding/control">
  <Id Name="c3dd6c66-2e05-4d33-9e0f-664cba477aa4" Revision="1" Stencil="System.MyShapes" StencilVersion="1.0"/>
</Control>
</file>

<file path=customXml/itemProps1.xml><?xml version="1.0" encoding="utf-8"?>
<ds:datastoreItem xmlns:ds="http://schemas.openxmlformats.org/officeDocument/2006/customXml" ds:itemID="{5AF39C9F-930B-4A50-9738-9CC92B4C5057}">
  <ds:schemaRefs>
    <ds:schemaRef ds:uri="http://schemas.microsoft.com/VisualStudio/2011/storyboarding/control"/>
  </ds:schemaRefs>
</ds:datastoreItem>
</file>

<file path=customXml/itemProps2.xml><?xml version="1.0" encoding="utf-8"?>
<ds:datastoreItem xmlns:ds="http://schemas.openxmlformats.org/officeDocument/2006/customXml" ds:itemID="{5F449AF6-F624-45D8-A2A5-00D02B541F72}">
  <ds:schemaRefs>
    <ds:schemaRef ds:uri="http://schemas.microsoft.com/VisualStudio/2011/storyboarding/control"/>
  </ds:schemaRefs>
</ds:datastoreItem>
</file>

<file path=docProps/app.xml><?xml version="1.0" encoding="utf-8"?>
<Properties xmlns="http://schemas.openxmlformats.org/officeDocument/2006/extended-properties" xmlns:vt="http://schemas.openxmlformats.org/officeDocument/2006/docPropsVTypes">
  <TotalTime>14507</TotalTime>
  <Words>1896</Words>
  <Application>Microsoft Office PowerPoint</Application>
  <PresentationFormat>Экран (16:9)</PresentationFormat>
  <Paragraphs>100</Paragraphs>
  <Slides>25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25</vt:i4>
      </vt:variant>
    </vt:vector>
  </HeadingPairs>
  <TitlesOfParts>
    <vt:vector size="30" baseType="lpstr">
      <vt:lpstr>Arial</vt:lpstr>
      <vt:lpstr>Calibri</vt:lpstr>
      <vt:lpstr>Open Sans</vt:lpstr>
      <vt:lpstr>Open Sans Semibold</vt:lpstr>
      <vt:lpstr>Тема Office</vt:lpstr>
      <vt:lpstr>Презентация PowerPoint</vt:lpstr>
      <vt:lpstr>Правовое воспитание обучающихся,  как средство  профилактики  девиантного поведения.  Игровая практика   правового воспитания «Сказочный юрист»</vt:lpstr>
      <vt:lpstr>Сказочный юрист</vt:lpstr>
      <vt:lpstr>Красная шапочка</vt:lpstr>
      <vt:lpstr>Волк и семеро козлят</vt:lpstr>
      <vt:lpstr>Колобок</vt:lpstr>
      <vt:lpstr>Три поросенка</vt:lpstr>
      <vt:lpstr>Курочка Ряба</vt:lpstr>
      <vt:lpstr>Сказка о попе и работнике его Балде</vt:lpstr>
      <vt:lpstr>Снежная Королева</vt:lpstr>
      <vt:lpstr>Снежная Королева</vt:lpstr>
      <vt:lpstr>Снежная Королева</vt:lpstr>
      <vt:lpstr>Золушка</vt:lpstr>
      <vt:lpstr>Золушка</vt:lpstr>
      <vt:lpstr>Золушка</vt:lpstr>
      <vt:lpstr>Золушка</vt:lpstr>
      <vt:lpstr>Кот в сапогах</vt:lpstr>
      <vt:lpstr>Кот в сапогах</vt:lpstr>
      <vt:lpstr>Кот в сапогах</vt:lpstr>
      <vt:lpstr>Кот в сапогах</vt:lpstr>
      <vt:lpstr>Чиполлино</vt:lpstr>
      <vt:lpstr>Чиполлино</vt:lpstr>
      <vt:lpstr>Чиполлино</vt:lpstr>
      <vt:lpstr>Чиполлино</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Николаева Елена Борисовна</dc:creator>
  <cp:lastModifiedBy>user</cp:lastModifiedBy>
  <cp:revision>365</cp:revision>
  <cp:lastPrinted>2017-03-30T08:39:18Z</cp:lastPrinted>
  <dcterms:created xsi:type="dcterms:W3CDTF">2017-03-23T13:26:11Z</dcterms:created>
  <dcterms:modified xsi:type="dcterms:W3CDTF">2024-05-13T08:11:46Z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ies>
</file>