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z\Desktop\&#1079;&#1074;&#1091;&#1082;%20&#1085;&#1072;%20&#1089;&#1083;&#1072;&#1081;&#1076;&#1099;\&#1085;&#1072;&#1095;&#1072;&#1083;&#1086;%20&#1080;&#1075;&#1088;&#1099;.wav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z\Desktop\&#1079;&#1074;&#1091;&#1082;%20&#1085;&#1072;%20&#1089;&#1083;&#1072;&#1081;&#1076;&#1099;\&#1082;&#1072;&#1084;&#1077;&#1085;&#1085;&#1099;&#1081;%20&#1079;&#1072;&#1074;&#1072;&#1083;.wav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z\Desktop\&#1079;&#1074;&#1091;&#1082;%20&#1085;&#1072;%20&#1089;&#1083;&#1072;&#1081;&#1076;&#1099;\&#1083;&#1072;&#1073;&#1080;&#1088;&#1080;&#1085;&#1090;.wav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z\Desktop\&#1079;&#1074;&#1091;&#1082;%20&#1085;&#1072;%20&#1089;&#1083;&#1072;&#1081;&#1076;&#1099;\&#1075;&#1088;&#1072;&#1092;&#1080;&#1095;&#1077;&#1089;&#1082;&#1080;&#1081;%20&#1076;&#1080;&#1082;&#1090;&#1072;&#1085;&#1090;.wav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z\Desktop\&#1079;&#1074;&#1091;&#1082;%20&#1085;&#1072;%20&#1089;&#1083;&#1072;&#1081;&#1076;&#1099;\&#1086;&#1087;&#1099;&#1090;%20&#1089;%20&#1084;&#1072;&#1075;&#1085;&#1080;&#1090;&#1086;&#1084;.wav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z\Desktop\&#1079;&#1074;&#1091;&#1082;%20&#1085;&#1072;%20&#1089;&#1083;&#1072;&#1081;&#1076;&#1099;\&#1075;&#1086;&#1083;&#1086;&#1074;&#1086;&#1083;&#1086;&#1084;&#1082;&#1072;.wav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\Desktop\scale_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\Desktop\5cbf3c9ed605761e2253f1d4_5cbf3caee397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000852"/>
          </a:xfrm>
          <a:prstGeom prst="rect">
            <a:avLst/>
          </a:prstGeom>
          <a:noFill/>
        </p:spPr>
      </p:pic>
      <p:pic>
        <p:nvPicPr>
          <p:cNvPr id="6" name="начало игры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 flipV="1">
            <a:off x="285720" y="6534559"/>
            <a:ext cx="336551" cy="323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18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\Desktop\5cbf3c9ed605761e2253f1d4_5cbf3caee397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каменный завал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6429396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\Desktop\5cbf3c9ed605761e2253f1d4_5cbf3caee397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лабиринт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6429396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\Desktop\5cbf3c9ed605761e2253f1d4_5cbf3caee397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графический диктант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6357958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\Desktop\5cbf3c9ed605761e2253f1d4_5cbf3caee397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опыт с магнитом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14282" y="6429396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9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\Desktop\5cbf3c9ed605761e2253f1d4_5cbf3caee397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головоломка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14282" y="628652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0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157</TotalTime>
  <Words>0</Words>
  <PresentationFormat>Экран (4:3)</PresentationFormat>
  <Paragraphs>0</Paragraphs>
  <Slides>7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Модульная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</dc:creator>
  <cp:lastModifiedBy>z</cp:lastModifiedBy>
  <cp:revision>20</cp:revision>
  <dcterms:created xsi:type="dcterms:W3CDTF">2024-04-26T18:41:18Z</dcterms:created>
  <dcterms:modified xsi:type="dcterms:W3CDTF">2024-05-06T16:26:21Z</dcterms:modified>
</cp:coreProperties>
</file>