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  <p:sldId id="271" r:id="rId3"/>
    <p:sldId id="260" r:id="rId4"/>
    <p:sldId id="269" r:id="rId5"/>
    <p:sldId id="276" r:id="rId6"/>
    <p:sldId id="268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1"/>
    <p:restoredTop sz="94590"/>
  </p:normalViewPr>
  <p:slideViewPr>
    <p:cSldViewPr snapToGrid="0" snapToObjects="1">
      <p:cViewPr varScale="1">
        <p:scale>
          <a:sx n="86" d="100"/>
          <a:sy n="86" d="100"/>
        </p:scale>
        <p:origin x="8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7B36-A66A-3648-AA4C-9F1793554615}" type="datetimeFigureOut">
              <a:rPr lang="ru-RU" smtClean="0"/>
              <a:t>13.05.24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4F39-2B86-1444-8988-EA04235ED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238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7B36-A66A-3648-AA4C-9F1793554615}" type="datetimeFigureOut">
              <a:rPr lang="ru-RU" smtClean="0"/>
              <a:t>13.05.24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4F39-2B86-1444-8988-EA04235ED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893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7B36-A66A-3648-AA4C-9F1793554615}" type="datetimeFigureOut">
              <a:rPr lang="ru-RU" smtClean="0"/>
              <a:t>13.05.24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4F39-2B86-1444-8988-EA04235ED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519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7B36-A66A-3648-AA4C-9F1793554615}" type="datetimeFigureOut">
              <a:rPr lang="ru-RU" smtClean="0"/>
              <a:t>13.05.24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4F39-2B86-1444-8988-EA04235ED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989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7B36-A66A-3648-AA4C-9F1793554615}" type="datetimeFigureOut">
              <a:rPr lang="ru-RU" smtClean="0"/>
              <a:t>13.05.24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4F39-2B86-1444-8988-EA04235ED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256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7B36-A66A-3648-AA4C-9F1793554615}" type="datetimeFigureOut">
              <a:rPr lang="ru-RU" smtClean="0"/>
              <a:t>13.05.24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4F39-2B86-1444-8988-EA04235ED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315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7B36-A66A-3648-AA4C-9F1793554615}" type="datetimeFigureOut">
              <a:rPr lang="ru-RU" smtClean="0"/>
              <a:t>13.05.24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4F39-2B86-1444-8988-EA04235ED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82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7B36-A66A-3648-AA4C-9F1793554615}" type="datetimeFigureOut">
              <a:rPr lang="ru-RU" smtClean="0"/>
              <a:t>13.05.24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4F39-2B86-1444-8988-EA04235ED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7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7B36-A66A-3648-AA4C-9F1793554615}" type="datetimeFigureOut">
              <a:rPr lang="ru-RU" smtClean="0"/>
              <a:t>13.05.24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4F39-2B86-1444-8988-EA04235ED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927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7B36-A66A-3648-AA4C-9F1793554615}" type="datetimeFigureOut">
              <a:rPr lang="ru-RU" smtClean="0"/>
              <a:t>13.05.24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4F39-2B86-1444-8988-EA04235ED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178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7B36-A66A-3648-AA4C-9F1793554615}" type="datetimeFigureOut">
              <a:rPr lang="ru-RU" smtClean="0"/>
              <a:t>13.05.24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4F39-2B86-1444-8988-EA04235ED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51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D7B36-A66A-3648-AA4C-9F1793554615}" type="datetimeFigureOut">
              <a:rPr lang="ru-RU" smtClean="0"/>
              <a:t>13.05.24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44F39-2B86-1444-8988-EA04235ED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37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Презентация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«Символы Республики Бурятия» 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038662"/>
            <a:ext cx="3941580" cy="347393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Подготовил: </a:t>
            </a:r>
            <a:r>
              <a:rPr lang="ru-RU" sz="2400" i="1" dirty="0" err="1" smtClean="0">
                <a:solidFill>
                  <a:schemeClr val="accent1">
                    <a:lumMod val="75000"/>
                  </a:schemeClr>
                </a:solidFill>
              </a:rPr>
              <a:t>Цурко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 Богдан ,</a:t>
            </a:r>
          </a:p>
          <a:p>
            <a:pPr marL="0" indent="0">
              <a:buNone/>
            </a:pP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у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чащийся 6 коррекционного класса ГБОУ «РЦО»</a:t>
            </a:r>
          </a:p>
          <a:p>
            <a:pPr marL="0" indent="0">
              <a:buNone/>
            </a:pP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Руководитель: Афанасьева Наталия Сергеевна , учитель коррекционных  классов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191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114300"/>
            <a:ext cx="111887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379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9075" y="1443841"/>
            <a:ext cx="93538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cs typeface="Times New Roman" pitchFamily="18" charset="0"/>
              </a:rPr>
              <a:t>Герб</a:t>
            </a:r>
            <a:r>
              <a:rPr lang="ru-RU" sz="2400" dirty="0" smtClean="0">
                <a:cs typeface="Times New Roman" pitchFamily="18" charset="0"/>
              </a:rPr>
              <a:t> Республики Бурятия представляет собой геральдический щит традиционной формы, на котором размещен трехцветный круг (сине-бело-жёлтый цвета национального флага). В верхней части круга — золотое </a:t>
            </a:r>
            <a:r>
              <a:rPr lang="ru-RU" sz="2400" dirty="0" err="1" smtClean="0">
                <a:cs typeface="Times New Roman" pitchFamily="18" charset="0"/>
              </a:rPr>
              <a:t>соёмбо</a:t>
            </a:r>
            <a:r>
              <a:rPr lang="ru-RU" sz="2400" dirty="0" smtClean="0">
                <a:cs typeface="Times New Roman" pitchFamily="18" charset="0"/>
              </a:rPr>
              <a:t> — традиционный символ вечной жизни (солнце, луна, очаг). В центре круга — одинаковой ширины сине-белые полосы — волны Байкала, а также светло-зелёного и темно-зелёного фона горные вершины, характерные для местного ландшафта. Нижнюю часть круга обрамляет голубая лента «</a:t>
            </a:r>
            <a:r>
              <a:rPr lang="ru-RU" sz="2400" dirty="0" err="1" smtClean="0">
                <a:cs typeface="Times New Roman" pitchFamily="18" charset="0"/>
              </a:rPr>
              <a:t>хадак</a:t>
            </a:r>
            <a:r>
              <a:rPr lang="ru-RU" sz="2400" dirty="0" smtClean="0">
                <a:cs typeface="Times New Roman" pitchFamily="18" charset="0"/>
              </a:rPr>
              <a:t>» — символ гостеприимства народа Бурятии. Центральная часть </a:t>
            </a:r>
            <a:r>
              <a:rPr lang="ru-RU" sz="2400" dirty="0" err="1" smtClean="0">
                <a:cs typeface="Times New Roman" pitchFamily="18" charset="0"/>
              </a:rPr>
              <a:t>хадака</a:t>
            </a:r>
            <a:r>
              <a:rPr lang="ru-RU" sz="2400" dirty="0" smtClean="0">
                <a:cs typeface="Times New Roman" pitchFamily="18" charset="0"/>
              </a:rPr>
              <a:t> служит основанием герба. Лента равномерно один раз с каждой стороны нижней части круга обвивает герб. Концы ее ниспадают по обе стороны герба над его основанием.</a:t>
            </a:r>
            <a:endParaRPr lang="ru-RU" sz="24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873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190500"/>
            <a:ext cx="12052300" cy="646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164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9626" y="335846"/>
            <a:ext cx="10702977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666666"/>
                </a:solidFill>
                <a:effectLst/>
                <a:latin typeface="Arial" charset="0"/>
              </a:rPr>
              <a:t>Синий цвет </a:t>
            </a:r>
            <a:r>
              <a:rPr lang="ru-RU" sz="2400" b="0" i="0" dirty="0" smtClean="0">
                <a:solidFill>
                  <a:srgbClr val="666666"/>
                </a:solidFill>
                <a:effectLst/>
                <a:latin typeface="Arial" charset="0"/>
              </a:rPr>
              <a:t>— национальный цвет у бурят, олицетворяет исторические корни и культурные связи народов Бурятии, а также нерушимость и верность. </a:t>
            </a:r>
            <a:r>
              <a:rPr lang="ru-RU" sz="2400" b="1" i="0" dirty="0" smtClean="0">
                <a:solidFill>
                  <a:srgbClr val="666666"/>
                </a:solidFill>
                <a:effectLst/>
                <a:latin typeface="Arial" charset="0"/>
              </a:rPr>
              <a:t>Белый цвет </a:t>
            </a:r>
            <a:r>
              <a:rPr lang="ru-RU" sz="2400" b="0" i="0" dirty="0" smtClean="0">
                <a:solidFill>
                  <a:srgbClr val="666666"/>
                </a:solidFill>
                <a:effectLst/>
                <a:latin typeface="Arial" charset="0"/>
              </a:rPr>
              <a:t>— символ высоких нравственных начал, счастья, спокойствия, благополучия, мира, единства и целостности. </a:t>
            </a:r>
            <a:r>
              <a:rPr lang="ru-RU" sz="2400" b="1" i="0" dirty="0" smtClean="0">
                <a:solidFill>
                  <a:srgbClr val="666666"/>
                </a:solidFill>
                <a:effectLst/>
                <a:latin typeface="Arial" charset="0"/>
              </a:rPr>
              <a:t>Жёлтый (золотой) цвет </a:t>
            </a:r>
            <a:r>
              <a:rPr lang="ru-RU" sz="2400" b="0" i="0" dirty="0" smtClean="0">
                <a:solidFill>
                  <a:srgbClr val="666666"/>
                </a:solidFill>
                <a:effectLst/>
                <a:latin typeface="Arial" charset="0"/>
              </a:rPr>
              <a:t>подчёркивает духовное начало , жёлтый говорит и о милосердии, гармонии человека и природы, духовном совершенствовании.</a:t>
            </a:r>
          </a:p>
          <a:p>
            <a:r>
              <a:rPr lang="ru-RU" sz="2400" b="0" i="0" dirty="0" smtClean="0">
                <a:solidFill>
                  <a:srgbClr val="666666"/>
                </a:solidFill>
                <a:effectLst/>
                <a:latin typeface="Arial" charset="0"/>
              </a:rPr>
              <a:t> Бурятское </a:t>
            </a:r>
            <a:r>
              <a:rPr lang="ru-RU" sz="2400" b="0" i="0" dirty="0" err="1" smtClean="0">
                <a:solidFill>
                  <a:srgbClr val="666666"/>
                </a:solidFill>
                <a:effectLst/>
                <a:latin typeface="Arial" charset="0"/>
              </a:rPr>
              <a:t>соёмбо</a:t>
            </a:r>
            <a:r>
              <a:rPr lang="ru-RU" sz="2400" b="0" i="0" dirty="0" smtClean="0">
                <a:solidFill>
                  <a:srgbClr val="666666"/>
                </a:solidFill>
                <a:effectLst/>
                <a:latin typeface="Arial" charset="0"/>
              </a:rPr>
              <a:t> состоит из трёх элементов: луны, солнца и огня снизу вверх. Огонь означает тепло, жизнь, свет, возрождение, благополучие, очаг. Он — символ чистоты и хранитель дома. Первый язычок пламени олицетворяет прошлое, средний — современное, третий — будущие поколения. Вместе языки пламени говорят о непрерывности и преемственности истории. С солнцем связаны представления об источнике жизни, жизненной силы, света, богатства, изобилия. Луна у монгольских и тюркских народов почиталась как главное светило, эти народы усматривали в ней таинство, так как Луна была хозяйкой ночи. ФЛАГ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75887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00"/>
            <a:ext cx="12192000" cy="6242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8238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196</Words>
  <Application>Microsoft Macintosh PowerPoint</Application>
  <PresentationFormat>Широкоэкранный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Times New Roman</vt:lpstr>
      <vt:lpstr>Arial</vt:lpstr>
      <vt:lpstr>Тема Office</vt:lpstr>
      <vt:lpstr>Презентация  «Символы Республики Бурятия»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Пользователь Microsoft Office</cp:lastModifiedBy>
  <cp:revision>4</cp:revision>
  <dcterms:created xsi:type="dcterms:W3CDTF">2024-05-13T09:29:14Z</dcterms:created>
  <dcterms:modified xsi:type="dcterms:W3CDTF">2024-05-13T10:02:17Z</dcterms:modified>
</cp:coreProperties>
</file>