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84" r:id="rId11"/>
    <p:sldId id="281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pPr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QWhCT-BVO8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55B21EA-035B-47FD-9126-94935BAE8D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903906" y="662323"/>
            <a:ext cx="9755187" cy="32520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бездымные формы табака. </a:t>
            </a:r>
            <a:br>
              <a:rPr lang="ru-RU" dirty="0" smtClean="0"/>
            </a:br>
            <a:r>
              <a:rPr lang="ru-RU" dirty="0" smtClean="0"/>
              <a:t>новые вызовы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21558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80269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886093" y="889819"/>
            <a:ext cx="81123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https://youtu.be/vQWhCT-BVO8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685800" y="609600"/>
            <a:ext cx="5088714" cy="4764985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В глобальном смысле что такое КУРЕНИЕ или употребление бездымных форм табака  для человека?</a:t>
            </a:r>
          </a:p>
          <a:p>
            <a:r>
              <a:rPr lang="ru-RU" sz="2400" dirty="0" smtClean="0"/>
              <a:t> Это - в первую очередь - зависимость. Быть зависимым – не модно!!!</a:t>
            </a:r>
          </a:p>
          <a:p>
            <a:r>
              <a:rPr lang="ru-RU" sz="2400" dirty="0" smtClean="0"/>
              <a:t> Модно быть </a:t>
            </a:r>
            <a:r>
              <a:rPr lang="ru-RU" sz="2400" dirty="0" smtClean="0">
                <a:solidFill>
                  <a:srgbClr val="C00000"/>
                </a:solidFill>
              </a:rPr>
              <a:t>свободным</a:t>
            </a:r>
            <a:r>
              <a:rPr lang="ru-RU" sz="2400" dirty="0" smtClean="0"/>
              <a:t> и свободно принимать решения, а не под давлением какой-то привычки или зависимости.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5322" y="1172308"/>
            <a:ext cx="5712000" cy="42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BD98B6-B807-41CA-866B-6E19BBF2E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7E1CF7C-104C-4A8A-B094-663A418EBE3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699846"/>
            <a:ext cx="10394707" cy="367473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Уважаемые родители, </a:t>
            </a:r>
          </a:p>
          <a:p>
            <a:pPr>
              <a:buNone/>
            </a:pPr>
            <a:r>
              <a:rPr lang="ru-RU" dirty="0" smtClean="0"/>
              <a:t>      обратите внимание на поведение своего ребёнка, понаблюдайте, не прячет ли ваш ребёнок постоянно что-то, не выходит часто куда- то, не  проверяет ли постоянно что-то в кармане, или проведите с ним долгое время вместе, не оставляя его одного, и понаблюдайте, начнёт ли он нервничать?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    Удачи вам в воспитании ваших детей без вредных привычек!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6664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31169" y="685800"/>
            <a:ext cx="4951514" cy="1158140"/>
          </a:xfrm>
        </p:spPr>
        <p:txBody>
          <a:bodyPr/>
          <a:lstStyle/>
          <a:p>
            <a:r>
              <a:rPr lang="ru-RU" b="1" dirty="0" err="1" smtClean="0"/>
              <a:t>Вэйпы</a:t>
            </a:r>
            <a:r>
              <a:rPr lang="ru-RU" b="1" dirty="0" smtClean="0"/>
              <a:t> -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приспособления для курения, которым отдают предпочтение в основном молодые люди. Проблема детского и подросткового курения актуальна в наше время. Даже среди школьников становится модным курение именно электронных сигарет.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237" y="2063750"/>
            <a:ext cx="331152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3846" y="216877"/>
            <a:ext cx="2736000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789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7760677" y="867508"/>
            <a:ext cx="3319831" cy="4507077"/>
          </a:xfrm>
        </p:spPr>
        <p:txBody>
          <a:bodyPr/>
          <a:lstStyle/>
          <a:p>
            <a:r>
              <a:rPr lang="ru-RU" sz="2400" dirty="0" smtClean="0"/>
              <a:t>В выделяющемся паре при курении электронных сигарет содержится 31 опасное вещество.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1830" y="293564"/>
            <a:ext cx="6852100" cy="51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Влияние электронных сигарет на организм: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492370" y="2063396"/>
            <a:ext cx="5087816" cy="3311189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Затруднение дыхания, возникновение затяжного кашля и одышки</a:t>
            </a:r>
          </a:p>
          <a:p>
            <a:pPr lvl="0"/>
            <a:r>
              <a:rPr lang="ru-RU" dirty="0" smtClean="0"/>
              <a:t>Низкая выносливость, нервное истощение</a:t>
            </a:r>
          </a:p>
          <a:p>
            <a:pPr lvl="0"/>
            <a:r>
              <a:rPr lang="ru-RU" dirty="0" smtClean="0"/>
              <a:t>Постепенное снижение слуха и зрения. Никотин способствует повышению внутриглазного давления, что может привести к развитию глаукомы</a:t>
            </a:r>
          </a:p>
          <a:p>
            <a:pPr lvl="0"/>
            <a:r>
              <a:rPr lang="ru-RU" dirty="0" smtClean="0"/>
              <a:t>Риск развития онкологических заболеваний</a:t>
            </a:r>
          </a:p>
          <a:p>
            <a:pPr lvl="0"/>
            <a:r>
              <a:rPr lang="ru-RU" dirty="0" smtClean="0"/>
              <a:t>Ухудшение функционирования щитовидной железы</a:t>
            </a:r>
          </a:p>
          <a:p>
            <a:pPr lvl="0"/>
            <a:r>
              <a:rPr lang="ru-RU" dirty="0" smtClean="0"/>
              <a:t>Задержка в умственном и физическом развитии</a:t>
            </a:r>
          </a:p>
          <a:p>
            <a:pPr lvl="0"/>
            <a:r>
              <a:rPr lang="ru-RU" dirty="0" smtClean="0"/>
              <a:t>Опасность для репродуктивного здоровья: в будущем риск бесплодия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6353907" y="2063396"/>
            <a:ext cx="4726601" cy="3311189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Регулярное учащение сердцебиения, сердечные заболевания</a:t>
            </a:r>
          </a:p>
          <a:p>
            <a:pPr lvl="0"/>
            <a:r>
              <a:rPr lang="ru-RU" dirty="0" smtClean="0"/>
              <a:t>Проблемы с кожей: угревая сыпь, себорея и т.д.</a:t>
            </a:r>
          </a:p>
          <a:p>
            <a:pPr lvl="0"/>
            <a:r>
              <a:rPr lang="ru-RU" dirty="0" smtClean="0"/>
              <a:t>Угнетение центральной нервной системы и деятельности головного мозга: при регулярном их использовании несовершеннолетние могут становиться более эмоциональными и активными, вплоть до истерии, или, наоборот, впадать в депрессию</a:t>
            </a:r>
          </a:p>
          <a:p>
            <a:pPr lvl="0"/>
            <a:r>
              <a:rPr lang="ru-RU" dirty="0" smtClean="0"/>
              <a:t>Ухудшается память, возможно возникновение нарушения мелкой моторики и координации движений</a:t>
            </a:r>
          </a:p>
          <a:p>
            <a:pPr lvl="0"/>
            <a:r>
              <a:rPr lang="ru-RU" dirty="0" smtClean="0"/>
              <a:t>Нарушаются познавательные процессы – память, мышление, воображение.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6330461" y="281354"/>
            <a:ext cx="4750047" cy="5093231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Продажа обычных сигарет несовершеннолетним в стране строго запрещена, но относительно электронных устройств столь жёстких правил нет.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1319" y="399072"/>
            <a:ext cx="6105870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6615" y="2836984"/>
            <a:ext cx="4544000" cy="2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6646985" y="164124"/>
            <a:ext cx="4900246" cy="521046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Ни картриджи, ни сами сигареты не подлежат обязательной сертификации – то есть недобросовестные продавцы спокойно могут производить подделки или опасные для здоровья устройства. Без надлежащего контроля со стороны государства человек приобретает в прямом смысле «кота в мешке», ведь никакой ответственности производитель не несет в случае, к примеру, несоответствия фактического состава жидкости заявленному на упаковке. Также велика вероятность покупки подделки, вместо товара известной и проверенной фирмы.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6841" y="666378"/>
            <a:ext cx="5837839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Взрыв электронной сигареты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В 2019 году в детскую больницу доставили 17-летнего школьника. У него вместо рта было кровавое месиво. Рванувший </a:t>
            </a:r>
            <a:r>
              <a:rPr lang="ru-RU" dirty="0" err="1" smtClean="0"/>
              <a:t>вейп</a:t>
            </a:r>
            <a:r>
              <a:rPr lang="ru-RU" dirty="0" smtClean="0"/>
              <a:t> разорвал мальчику челюсть, зубы, губы. Хирурги спасли жизнь подростку. Но теперь ему предстоит пластика и вставка выбитых взрывом зубов.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4006" y="2063750"/>
            <a:ext cx="331152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Три пальца, два зуба, губы и нос - цену за курение электронной сигареты заплатил 13-летний подросток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1187816" y="2252662"/>
            <a:ext cx="324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218191" y="808892"/>
            <a:ext cx="4864491" cy="139504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житель Нижнекамска получил обширный ожог ладони и попал в больницу после того, как захотел покурить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Содержимое 8" descr="C:\Users\Елена\Desktop\48b9c432fd34d0fde410f1d804a3b77d.jpg"/>
          <p:cNvPicPr>
            <a:picLocks noGrp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524655" y="2170602"/>
            <a:ext cx="3769518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529754" y="685800"/>
            <a:ext cx="4552928" cy="1158140"/>
          </a:xfrm>
        </p:spPr>
        <p:txBody>
          <a:bodyPr/>
          <a:lstStyle/>
          <a:p>
            <a:r>
              <a:rPr lang="ru-RU" dirty="0" smtClean="0"/>
              <a:t>СНЮС -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1068978" y="2192704"/>
            <a:ext cx="441536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quarter" idx="14"/>
          </p:nvPr>
        </p:nvSpPr>
        <p:spPr>
          <a:xfrm>
            <a:off x="6482861" y="2063396"/>
            <a:ext cx="4597647" cy="33111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один из видов бездымного табака. Он изготавливается из измельченных табачных листьев, которые пакуют в пакетики, и при использовании помещают между десной и губой. 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12" y="140677"/>
            <a:ext cx="2861444" cy="19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4716" y="222738"/>
            <a:ext cx="3171428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505</Words>
  <Application>Microsoft Office PowerPoint</Application>
  <PresentationFormat>Произвольный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Главное мероприятие</vt:lpstr>
      <vt:lpstr>  бездымные формы табака.  новые вызовы</vt:lpstr>
      <vt:lpstr>Вэйпы -</vt:lpstr>
      <vt:lpstr>Слайд 3</vt:lpstr>
      <vt:lpstr>Влияние электронных сигарет на организм:</vt:lpstr>
      <vt:lpstr>Слайд 5</vt:lpstr>
      <vt:lpstr>Слайд 6</vt:lpstr>
      <vt:lpstr>Взрыв электронной сигареты</vt:lpstr>
      <vt:lpstr>Слайд 8</vt:lpstr>
      <vt:lpstr>СНЮС -</vt:lpstr>
      <vt:lpstr>Слайд 10</vt:lpstr>
      <vt:lpstr>Слайд 11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Снюс. Табак бездымный, но не безвредный</dc:title>
  <dc:creator>Дмитрий Цирулёв</dc:creator>
  <cp:lastModifiedBy>Елена</cp:lastModifiedBy>
  <cp:revision>27</cp:revision>
  <dcterms:created xsi:type="dcterms:W3CDTF">2019-12-05T22:16:37Z</dcterms:created>
  <dcterms:modified xsi:type="dcterms:W3CDTF">2023-04-25T20:18:22Z</dcterms:modified>
</cp:coreProperties>
</file>