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74" r:id="rId6"/>
    <p:sldId id="287" r:id="rId7"/>
    <p:sldId id="288" r:id="rId8"/>
    <p:sldId id="283" r:id="rId9"/>
    <p:sldId id="281" r:id="rId10"/>
    <p:sldId id="279" r:id="rId11"/>
    <p:sldId id="259" r:id="rId12"/>
    <p:sldId id="266" r:id="rId13"/>
    <p:sldId id="282" r:id="rId14"/>
    <p:sldId id="262" r:id="rId15"/>
    <p:sldId id="263" r:id="rId16"/>
    <p:sldId id="267" r:id="rId17"/>
    <p:sldId id="268" r:id="rId18"/>
    <p:sldId id="260" r:id="rId19"/>
    <p:sldId id="289" r:id="rId20"/>
    <p:sldId id="290" r:id="rId21"/>
    <p:sldId id="272" r:id="rId22"/>
    <p:sldId id="273" r:id="rId23"/>
    <p:sldId id="275" r:id="rId24"/>
    <p:sldId id="269" r:id="rId25"/>
    <p:sldId id="270" r:id="rId26"/>
    <p:sldId id="261" r:id="rId27"/>
    <p:sldId id="286" r:id="rId28"/>
    <p:sldId id="284" r:id="rId29"/>
    <p:sldId id="271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29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031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0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44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66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0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1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38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49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17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0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5FAC4-E932-4E1E-8BE9-068B9468B399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41FD8-EC19-410C-B5F6-A052A1345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87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avatars.mds.yandex.net/i?id=a8fd6d3e14ee039773451dae3e7b2d09aa04d00d-8750458-images-thumbs&amp;ref=rim&amp;n=33&amp;w=375&amp;h=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09"/>
          <a:stretch/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339"/>
            <a:ext cx="7772400" cy="146846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МКДОУ детский сад </a:t>
            </a:r>
            <a:r>
              <a:rPr lang="ru-RU" sz="2000" b="1" dirty="0">
                <a:solidFill>
                  <a:srgbClr val="002060"/>
                </a:solidFill>
              </a:rPr>
              <a:t>общеразвивающего </a:t>
            </a:r>
            <a:r>
              <a:rPr lang="ru-RU" sz="2000" b="1" dirty="0" smtClean="0">
                <a:solidFill>
                  <a:srgbClr val="002060"/>
                </a:solidFill>
              </a:rPr>
              <a:t>вида «Лучик»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7575" y="2132856"/>
            <a:ext cx="7542857" cy="350594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«Экологический </a:t>
            </a:r>
            <a:r>
              <a:rPr lang="ru-RU" sz="3600" b="1" i="1" dirty="0">
                <a:solidFill>
                  <a:srgbClr val="002060"/>
                </a:solidFill>
              </a:rPr>
              <a:t>календарь как методический </a:t>
            </a:r>
            <a:r>
              <a:rPr lang="ru-RU" sz="3600" b="1" i="1" dirty="0" smtClean="0">
                <a:solidFill>
                  <a:srgbClr val="002060"/>
                </a:solidFill>
              </a:rPr>
              <a:t>конструктор»</a:t>
            </a: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Подготовили: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Лебедева М.Ю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Маевская Е.Е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" name="AutoShape 2" descr="https://top-fon.com/uploads/posts/2023-01/1674870758_top-fon-com-p-foni-dlya-ekologicheskikh-prezentatsii-kra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870758_top-fon-com-p-foni-dlya-ekologicheskikh-prezentatsii-kra-2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1/1674870758_top-fon-com-p-foni-dlya-ekologicheskikh-prezentatsii-kra-2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1/1674870758_top-fon-com-p-foni-dlya-ekologicheskikh-prezentatsii-kra-2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6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3" name="Рисунок 2" descr="C:\Users\Методический кабинет\Desktop\фот\фото\IMG-595283450f929629306501c216bad5b1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4" r="16612" b="18799"/>
          <a:stretch/>
        </p:blipFill>
        <p:spPr bwMode="auto">
          <a:xfrm>
            <a:off x="2339752" y="2271610"/>
            <a:ext cx="2720961" cy="333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Методический кабинет\Desktop\фот\фото\20230815_1009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19483" y="2627146"/>
            <a:ext cx="3330251" cy="2720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149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Модуль  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Л</a:t>
            </a:r>
            <a:r>
              <a:rPr lang="ru-RU" sz="2400" dirty="0" smtClean="0"/>
              <a:t>ес и его обитатели»</a:t>
            </a:r>
            <a:br>
              <a:rPr lang="ru-RU" sz="2400" dirty="0" smtClean="0"/>
            </a:br>
            <a:r>
              <a:rPr lang="ru-RU" sz="2400" dirty="0" smtClean="0"/>
              <a:t>экологические игры</a:t>
            </a:r>
            <a:endParaRPr lang="ru-RU" sz="2400" dirty="0"/>
          </a:p>
        </p:txBody>
      </p:sp>
      <p:pic>
        <p:nvPicPr>
          <p:cNvPr id="6" name="Рисунок 5" descr="C:\Users\Методический кабинет\Desktop\фото к презентации\IMG-884b93e28eb84284eefa56403ed79dd3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" t="5128" r="4968"/>
          <a:stretch/>
        </p:blipFill>
        <p:spPr bwMode="auto">
          <a:xfrm>
            <a:off x="2771800" y="2236586"/>
            <a:ext cx="3888432" cy="3928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86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 smtClean="0"/>
              <a:t>экологическое творчество</a:t>
            </a:r>
            <a:endParaRPr lang="ru-RU" sz="2400" dirty="0"/>
          </a:p>
        </p:txBody>
      </p:sp>
      <p:pic>
        <p:nvPicPr>
          <p:cNvPr id="5" name="Рисунок 4" descr="C:\Users\Методический кабинет\Desktop\акция\IMG-eab992434fc5b8ab209b08928c9ec841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" r="22610" b="10489"/>
          <a:stretch/>
        </p:blipFill>
        <p:spPr bwMode="auto">
          <a:xfrm>
            <a:off x="1487876" y="1351111"/>
            <a:ext cx="2971800" cy="2742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Методический кабинет\Desktop\фот\фото 1\20231110_1451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32342" y="1272514"/>
            <a:ext cx="2682179" cy="2962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Методический кабинет\Desktop\фот\фото\IMG-e1f671084dc0b39d68411a060b3865ca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690" y="4390354"/>
            <a:ext cx="2682180" cy="2230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Методический кабинет\Desktop\фот\фото\20230816_0956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75937" y="4110621"/>
            <a:ext cx="2193986" cy="2826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973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Модуль  </a:t>
            </a:r>
            <a:br>
              <a:rPr lang="ru-RU" sz="2700" dirty="0"/>
            </a:br>
            <a:r>
              <a:rPr lang="ru-RU" sz="2700" dirty="0"/>
              <a:t>«Лес и его обитатели»</a:t>
            </a:r>
            <a:br>
              <a:rPr lang="ru-RU" sz="2700" dirty="0"/>
            </a:br>
            <a:r>
              <a:rPr lang="ru-RU" sz="2700" dirty="0"/>
              <a:t>экологическое творчество</a:t>
            </a:r>
          </a:p>
        </p:txBody>
      </p:sp>
      <p:pic>
        <p:nvPicPr>
          <p:cNvPr id="9" name="Рисунок 8" descr="C:\Users\Методический кабинет\Desktop\ФОТО\фото2\20240410_09232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2" r="4719"/>
          <a:stretch/>
        </p:blipFill>
        <p:spPr bwMode="auto">
          <a:xfrm rot="5400000">
            <a:off x="5112060" y="2554603"/>
            <a:ext cx="331236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Desktop\скрин эко игры\20240502_09234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8" t="8333" r="16004"/>
          <a:stretch/>
        </p:blipFill>
        <p:spPr bwMode="auto">
          <a:xfrm rot="5400000">
            <a:off x="1428516" y="2537837"/>
            <a:ext cx="321975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63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Модуль  </a:t>
            </a:r>
            <a:br>
              <a:rPr lang="ru-RU" sz="2700" dirty="0"/>
            </a:br>
            <a:r>
              <a:rPr lang="ru-RU" sz="2700" dirty="0"/>
              <a:t>«Лес и его обитатели»</a:t>
            </a:r>
            <a:br>
              <a:rPr lang="ru-RU" sz="2700" dirty="0"/>
            </a:br>
            <a:r>
              <a:rPr lang="ru-RU" sz="2700" dirty="0"/>
              <a:t>экологическое творчество</a:t>
            </a:r>
          </a:p>
        </p:txBody>
      </p:sp>
      <p:pic>
        <p:nvPicPr>
          <p:cNvPr id="5" name="Рисунок 4" descr="C:\Users\User\Desktop\скрин эко игры\20240502_10362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7" r="30610"/>
          <a:stretch/>
        </p:blipFill>
        <p:spPr bwMode="auto">
          <a:xfrm rot="5400000">
            <a:off x="1675336" y="2901562"/>
            <a:ext cx="305702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esktop\скрин эко игры\20240502_10194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33"/>
          <a:stretch/>
        </p:blipFill>
        <p:spPr bwMode="auto">
          <a:xfrm rot="5400000">
            <a:off x="4361804" y="2127030"/>
            <a:ext cx="4164810" cy="3456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54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87" y="18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 smtClean="0"/>
              <a:t>экологический театр</a:t>
            </a:r>
            <a:endParaRPr lang="ru-RU" sz="2400" dirty="0"/>
          </a:p>
        </p:txBody>
      </p:sp>
      <p:pic>
        <p:nvPicPr>
          <p:cNvPr id="8" name="Рисунок 7" descr="https://otkrit-ka.ru/uploads/posts/2021-11/kartoteka-jekologicheskih-skazok-dlja-doshkolnikov-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2492896"/>
            <a:ext cx="266429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Методический кабинет\Desktop\фото к презентации\IMG-f6ab88a0db244ef406b4f987a56e3a11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5" r="15545"/>
          <a:stretch/>
        </p:blipFill>
        <p:spPr bwMode="auto">
          <a:xfrm>
            <a:off x="4788025" y="1853564"/>
            <a:ext cx="3651522" cy="4095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89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" y="-365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 smtClean="0"/>
              <a:t>экологический театр</a:t>
            </a:r>
            <a:endParaRPr lang="ru-RU" sz="2400" dirty="0"/>
          </a:p>
        </p:txBody>
      </p:sp>
      <p:pic>
        <p:nvPicPr>
          <p:cNvPr id="6" name="Рисунок 5" descr="C:\Users\User\Desktop\скрин эко игры\20240502_10354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86" y="2060848"/>
            <a:ext cx="3569326" cy="3728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Методический кабинет\Desktop\фото инес\IMG-0f5469718296ea5ee9b394bff7e3ab5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22" y="2060848"/>
            <a:ext cx="3569326" cy="3728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65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 smtClean="0"/>
              <a:t>экологические игры</a:t>
            </a:r>
            <a:endParaRPr lang="ru-RU" sz="2400" dirty="0"/>
          </a:p>
        </p:txBody>
      </p:sp>
      <p:pic>
        <p:nvPicPr>
          <p:cNvPr id="4" name="Рисунок 3" descr="C:\Users\Методический кабинет\Desktop\экологический уголок\фото экология\IMG-867040bfc0963d4bb4e9f36218c176e8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2592288" cy="273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Методический кабинет\Desktop\экологический уголок\фото экология\IMG-75300a43e116c06815026d2ff8ed49bd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699" y="1623496"/>
            <a:ext cx="3834308" cy="425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583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Модуль «Чистая планета</a:t>
            </a:r>
            <a:r>
              <a:rPr lang="ru-RU" sz="2400" dirty="0"/>
              <a:t>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6" name="Рисунок 5" descr="C:\Users\Методический кабинет\Desktop\фотик\IMG-74c63fc2b16c2de36cc7add14d614c23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40"/>
          <a:stretch/>
        </p:blipFill>
        <p:spPr bwMode="auto">
          <a:xfrm>
            <a:off x="3563888" y="1245226"/>
            <a:ext cx="235438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Методический кабинет\AppData\Local\Microsoft\Windows\Temporary Internet Files\Content.Word\IMG-44f3028307bfc0209a1782d28356e669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77374"/>
            <a:ext cx="2376264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Методический кабинет\AppData\Local\Microsoft\Windows\Temporary Internet Files\Content.Word\IMG-2c74d3d7d9085d754280b13b9a6451d8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r="26442"/>
          <a:stretch/>
        </p:blipFill>
        <p:spPr bwMode="auto">
          <a:xfrm>
            <a:off x="6444208" y="2554645"/>
            <a:ext cx="2354382" cy="2649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Методический кабинет\AppData\Local\Microsoft\Windows\Temporary Internet Files\Content.Word\IMG-8881df0998d1afce3b29b535d82cf009-V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1" r="17789"/>
          <a:stretch/>
        </p:blipFill>
        <p:spPr bwMode="auto">
          <a:xfrm>
            <a:off x="3563888" y="4035805"/>
            <a:ext cx="2354381" cy="2411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231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4" name="Рисунок 3" descr="C:\Users\Методический кабинет\Desktop\фото к презентации\IMG-a65b94083cb7c27f2e53ccc34870aa1a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2"/>
          <a:stretch/>
        </p:blipFill>
        <p:spPr bwMode="auto">
          <a:xfrm>
            <a:off x="4860032" y="2276872"/>
            <a:ext cx="3781425" cy="3888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Методический кабинет\Desktop\фото к презентации\IMG-282c44691753599f852fa64956ef825b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4" r="21955"/>
          <a:stretch/>
        </p:blipFill>
        <p:spPr bwMode="auto">
          <a:xfrm>
            <a:off x="1793751" y="2537976"/>
            <a:ext cx="2562225" cy="3387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8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1800" dirty="0"/>
              <a:t>Ц</a:t>
            </a:r>
            <a:r>
              <a:rPr lang="ru-RU" sz="1800" dirty="0" smtClean="0"/>
              <a:t>ель: формирование экологической культуры как духовно-нравственной основы общей культуры человека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                       Задачи:</a:t>
            </a:r>
          </a:p>
          <a:p>
            <a:pPr marL="0" indent="0">
              <a:buNone/>
            </a:pPr>
            <a:r>
              <a:rPr lang="ru-RU" sz="1800" dirty="0" smtClean="0"/>
              <a:t>. воспитывать бережное отношение к природе родного края, ответственность за совершаемые поступки;</a:t>
            </a:r>
          </a:p>
          <a:p>
            <a:pPr marL="0" indent="0">
              <a:buNone/>
            </a:pPr>
            <a:r>
              <a:rPr lang="ru-RU" sz="1800" dirty="0"/>
              <a:t>.</a:t>
            </a:r>
            <a:r>
              <a:rPr lang="ru-RU" sz="1800" dirty="0" smtClean="0"/>
              <a:t> Развивать творческие способности детей, фантазию</a:t>
            </a:r>
            <a:r>
              <a:rPr lang="ru-RU" sz="1800" dirty="0"/>
              <a:t>,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самостоятельную </a:t>
            </a:r>
            <a:r>
              <a:rPr lang="ru-RU" sz="1800" dirty="0"/>
              <a:t>деятельность детей</a:t>
            </a:r>
            <a:r>
              <a:rPr lang="ru-RU" sz="1800" dirty="0" smtClean="0"/>
              <a:t>;</a:t>
            </a:r>
          </a:p>
          <a:p>
            <a:pPr marL="0" indent="0">
              <a:buNone/>
            </a:pPr>
            <a:r>
              <a:rPr lang="ru-RU" sz="1800" dirty="0" smtClean="0"/>
              <a:t>. формировать экологически грамотное поведение, чувство личной ответственности за чистоту природы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8262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4" name="Рисунок 3" descr="C:\Users\Методический кабинет\Desktop\фото инес\IMG-8ab6628ad8cde287556c4b05db29f607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993" y="2492896"/>
            <a:ext cx="3312368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Методический кабинет\Desktop\фото инес\IMG-1b8fcf403edecf1e8b19c9b03b09b8bc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92897"/>
            <a:ext cx="3384376" cy="388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34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3" name="Picture 2" descr="C:\Users\Методический кабинет\Desktop\презент кормушки\20230207_11125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" r="57" b="19954"/>
          <a:stretch/>
        </p:blipFill>
        <p:spPr bwMode="auto">
          <a:xfrm>
            <a:off x="2339752" y="1196752"/>
            <a:ext cx="4126865" cy="3689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358" y="4142548"/>
            <a:ext cx="2754613" cy="2462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" y="4279778"/>
            <a:ext cx="2754613" cy="2547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 descr="C:\Users\Методический кабинет\Desktop\презент кормушки\20230207_10351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3" b="13272"/>
          <a:stretch/>
        </p:blipFill>
        <p:spPr bwMode="auto">
          <a:xfrm>
            <a:off x="395536" y="1196752"/>
            <a:ext cx="1710952" cy="2426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Методический кабинет\Desktop\фот\фото 1\20231110_11433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89146" y="1599886"/>
            <a:ext cx="2517220" cy="1710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18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3" name="Рисунок 2" descr="C:\Users\Методический кабинет\Desktop\фот\фото 1\20231110_0743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50" y="2636912"/>
            <a:ext cx="2232248" cy="2779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Методический кабинет\Desktop\фот\фото 1\20231109_1615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90950" y="1578502"/>
            <a:ext cx="225013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Методический кабинет\Desktop\фот\фото 1\IMG-9a6fd2d229c35e7936e64b146d55b993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245" y="2772564"/>
            <a:ext cx="2232248" cy="2851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Методический кабинет\Desktop\фот\фото 1\20231109_16331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93119" y="3835235"/>
            <a:ext cx="2625814" cy="2700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62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/>
              <a:t>Модуль «Чистая планета»</a:t>
            </a:r>
            <a:br>
              <a:rPr lang="ru-RU" sz="2700" dirty="0"/>
            </a:br>
            <a:r>
              <a:rPr lang="ru-RU" sz="2700" dirty="0" smtClean="0"/>
              <a:t>экологическое творчество</a:t>
            </a:r>
            <a:endParaRPr lang="ru-RU" sz="2700" dirty="0"/>
          </a:p>
        </p:txBody>
      </p:sp>
      <p:pic>
        <p:nvPicPr>
          <p:cNvPr id="5" name="Рисунок 4" descr="C:\Users\Методический кабинет\Desktop\фот\мои альбомы\поделки из бросового материала\P10407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860" y="1451394"/>
            <a:ext cx="2878279" cy="3130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Методический кабинет\Desktop\фото инес\20240422_0954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99" y="3081064"/>
            <a:ext cx="2806272" cy="3510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Методический кабинет\Desktop\фото инес\IMG-a469fcd555bed5f12314bb9204e56355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28407" y="3440744"/>
            <a:ext cx="3238319" cy="278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00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«Чистая планета»</a:t>
            </a:r>
            <a:br>
              <a:rPr lang="ru-RU" sz="2400" dirty="0"/>
            </a:br>
            <a:r>
              <a:rPr lang="ru-RU" sz="2400" dirty="0" smtClean="0"/>
              <a:t>экологический театр</a:t>
            </a:r>
            <a:endParaRPr lang="ru-RU" sz="2400" dirty="0"/>
          </a:p>
        </p:txBody>
      </p:sp>
      <p:pic>
        <p:nvPicPr>
          <p:cNvPr id="9" name="Рисунок 8" descr="C:\Users\Методический кабинет\Desktop\фото к презентации\IMG-d18d76623675ee12875764d83ad6565b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2" t="5342" r="12179"/>
          <a:stretch/>
        </p:blipFill>
        <p:spPr bwMode="auto">
          <a:xfrm>
            <a:off x="2569576" y="1916831"/>
            <a:ext cx="3874632" cy="381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2405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7928"/>
          </a:xfrm>
        </p:spPr>
        <p:txBody>
          <a:bodyPr>
            <a:normAutofit/>
          </a:bodyPr>
          <a:lstStyle/>
          <a:p>
            <a:r>
              <a:rPr lang="ru-RU" sz="2400" dirty="0"/>
              <a:t>Модуль </a:t>
            </a:r>
            <a:r>
              <a:rPr lang="ru-RU" sz="2400" dirty="0" smtClean="0"/>
              <a:t>«Нам не тесно вместе»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экологические </a:t>
            </a:r>
            <a:r>
              <a:rPr lang="ru-RU" sz="2400" dirty="0"/>
              <a:t>игры</a:t>
            </a:r>
          </a:p>
        </p:txBody>
      </p:sp>
      <p:pic>
        <p:nvPicPr>
          <p:cNvPr id="3074" name="Picture 2" descr="Бычок Гаврюш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0" y="3834942"/>
            <a:ext cx="2214544" cy="2691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оза Картун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47333"/>
            <a:ext cx="2565407" cy="2857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Векторные домашние животны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536" y="1160881"/>
            <a:ext cx="3655293" cy="2599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Мультяшные животны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34942"/>
            <a:ext cx="3062114" cy="2546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Модуль «Нам не тесно вместе»</a:t>
            </a:r>
            <a:br>
              <a:rPr lang="ru-RU" sz="2400" dirty="0" smtClean="0"/>
            </a:br>
            <a:r>
              <a:rPr lang="ru-RU" sz="2400" dirty="0" smtClean="0"/>
              <a:t>экологические игры</a:t>
            </a:r>
            <a:endParaRPr lang="ru-RU" sz="2400" dirty="0"/>
          </a:p>
        </p:txBody>
      </p:sp>
      <p:pic>
        <p:nvPicPr>
          <p:cNvPr id="6" name="Рисунок 5" descr="C:\Users\Методический кабинет\Desktop\к педсовету май\собаки\IMG-215fe990be1811643ee204c7d43aef72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6" b="25000"/>
          <a:stretch/>
        </p:blipFill>
        <p:spPr bwMode="auto">
          <a:xfrm>
            <a:off x="6732240" y="1001582"/>
            <a:ext cx="2222004" cy="2837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Методический кабинет\Desktop\к педсовету май\собаки\IMG-0522a72d7fbd026d218afc61e4b1925d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1225"/>
            <a:ext cx="2222004" cy="2937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Методический кабинет\Desktop\к педсовету май\собаки\IMG-520a253890f6aa87ea7ed1690bfb9f32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88957"/>
            <a:ext cx="2215098" cy="2838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Методический кабинет\Desktop\к педсовету май\собаки\IMG-65e49dfbb97e49f221fa18f1376e80a9-V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41"/>
          <a:stretch/>
        </p:blipFill>
        <p:spPr bwMode="auto">
          <a:xfrm>
            <a:off x="4788024" y="3864171"/>
            <a:ext cx="2337323" cy="2838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72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7" y="383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«Нам не тесно вместе»</a:t>
            </a:r>
            <a:br>
              <a:rPr lang="ru-RU" sz="2400" dirty="0"/>
            </a:br>
            <a:r>
              <a:rPr lang="ru-RU" sz="2400" dirty="0" smtClean="0"/>
              <a:t>Животные в ВОВ</a:t>
            </a:r>
            <a:endParaRPr lang="ru-RU" sz="2400" dirty="0"/>
          </a:p>
        </p:txBody>
      </p:sp>
      <p:pic>
        <p:nvPicPr>
          <p:cNvPr id="4" name="Рисунок 3" descr="C:\Users\User\Desktop\самовар\IMG-f2f358df975884c7d8b55c89e324cb60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56933" y="2485391"/>
            <a:ext cx="3333793" cy="367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самовар\IMG-c30dda9682f26130379ba1d8d98fc79a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96431"/>
            <a:ext cx="3429388" cy="3250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157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29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/>
              <a:t>Модуль «Нам не тесно вместе»</a:t>
            </a:r>
            <a:br>
              <a:rPr lang="ru-RU" sz="2700" dirty="0"/>
            </a:br>
            <a:r>
              <a:rPr lang="ru-RU" sz="2700" dirty="0" smtClean="0"/>
              <a:t>экологическое творчество</a:t>
            </a:r>
            <a:endParaRPr lang="ru-RU" sz="2700" dirty="0"/>
          </a:p>
        </p:txBody>
      </p:sp>
      <p:pic>
        <p:nvPicPr>
          <p:cNvPr id="4" name="Рисунок 3" descr="Фото Животные разных стран #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2656"/>
            <a:ext cx="1467125" cy="1578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Фото Мистическая раскраска животные из разных стран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20524"/>
            <a:ext cx="1368152" cy="1729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Методический кабинет\Desktop\акция\IMG-e2217849fc1546572d1aabaf38515fbe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4" r="9574" b="7447"/>
          <a:stretch/>
        </p:blipFill>
        <p:spPr bwMode="auto">
          <a:xfrm>
            <a:off x="2087724" y="1911160"/>
            <a:ext cx="2484276" cy="2714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Методический кабинет\Desktop\ФОТО\фото инес\20240422_0935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314781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9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Модуль </a:t>
            </a:r>
            <a:r>
              <a:rPr lang="ru-RU" sz="2400" dirty="0" smtClean="0"/>
              <a:t>«Нам не тесно вместе»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экологический театр</a:t>
            </a:r>
            <a:endParaRPr lang="ru-RU" sz="2400" dirty="0"/>
          </a:p>
        </p:txBody>
      </p:sp>
      <p:pic>
        <p:nvPicPr>
          <p:cNvPr id="5" name="Рисунок 4" descr="C:\Users\Методический кабинет\Desktop\фото инес\IMG-5834c81151c2305f544cbb83c4ec1cd7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555" y="1757861"/>
            <a:ext cx="4176464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82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Что такое экологический календарь?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1600200"/>
            <a:ext cx="65630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      Экологический календарь представлен в виде   методического конструктора по модулям:</a:t>
            </a:r>
          </a:p>
          <a:p>
            <a:pPr marL="0" indent="0">
              <a:buNone/>
            </a:pPr>
            <a:r>
              <a:rPr lang="ru-RU" sz="2000" dirty="0" smtClean="0"/>
              <a:t>    «Лес и его обитатели», «Чистая планета», «Нам не тесно вместе».</a:t>
            </a:r>
          </a:p>
          <a:p>
            <a:pPr marL="0" indent="0">
              <a:buNone/>
            </a:pPr>
            <a:r>
              <a:rPr lang="ru-RU" sz="2000" dirty="0" smtClean="0"/>
              <a:t>В методический конструктор экологического календаря входят: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Экологические игры;</a:t>
            </a:r>
          </a:p>
          <a:p>
            <a:pPr marL="0" indent="0">
              <a:buNone/>
            </a:pPr>
            <a:r>
              <a:rPr lang="ru-RU" sz="2000" dirty="0" smtClean="0"/>
              <a:t>                      Экологическое творчество;</a:t>
            </a:r>
          </a:p>
          <a:p>
            <a:pPr marL="0" indent="0">
              <a:buNone/>
            </a:pPr>
            <a:r>
              <a:rPr lang="ru-RU" sz="2000" dirty="0" smtClean="0"/>
              <a:t>                           Экологический театр;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7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98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6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Экологический центр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 descr="C:\Users\Методический кабинет\Desktop\фото к презентации\IMG-a365c493854aa93026bbf7db6dacaf73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" t="5769" r="10736"/>
          <a:stretch/>
        </p:blipFill>
        <p:spPr bwMode="auto">
          <a:xfrm>
            <a:off x="1043608" y="1460732"/>
            <a:ext cx="7560840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58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1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5" name="Рисунок 4" descr="C:\Users\Методический кабинет\Desktop\экологический уголок\фото экология\IMG-39607144ed1e7cacdc6669f941e808c1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732240" y="2319349"/>
            <a:ext cx="1846902" cy="2796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Методический кабинет\Desktop\экологический уголок\фото экология\IMG-954bcc9096d3b7f88a515feaeebc64c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51689" y="1641453"/>
            <a:ext cx="2303351" cy="1846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Методический кабинет\Desktop\экологический уголок\фото экология\IMG-bbf10ba19ce2df9f47bf3f8d4658fc8b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9" r="7990"/>
          <a:stretch/>
        </p:blipFill>
        <p:spPr bwMode="auto">
          <a:xfrm>
            <a:off x="3491880" y="3861048"/>
            <a:ext cx="2759869" cy="2772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Методический кабинет\Desktop\экологический уголок\фото экология\IMG-39607144ed1e7cacdc6669f941e808c1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187624" y="2284178"/>
            <a:ext cx="1847850" cy="279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68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3" name="Рисунок 2" descr="C:\Users\Методический кабинет\Desktop\экологический уголок\фото экология\IMG-28436adbbe4303cf334c38b6fa22f7fe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4" r="8700" b="9779"/>
          <a:stretch/>
        </p:blipFill>
        <p:spPr bwMode="auto">
          <a:xfrm>
            <a:off x="1619672" y="2492895"/>
            <a:ext cx="2793013" cy="3441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Методический кабинет\Desktop\экологический уголок\фото экология\IMG-1b9c11c99cb3af2533c4529966b837e8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r="14140" b="12934"/>
          <a:stretch/>
        </p:blipFill>
        <p:spPr bwMode="auto">
          <a:xfrm>
            <a:off x="5220072" y="2276872"/>
            <a:ext cx="3153053" cy="3873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626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Модуль  </a:t>
            </a:r>
            <a:br>
              <a:rPr lang="ru-RU" sz="2700" dirty="0" smtClean="0"/>
            </a:br>
            <a:r>
              <a:rPr lang="ru-RU" sz="2700" dirty="0" smtClean="0"/>
              <a:t>«Лес и его обитатели»</a:t>
            </a:r>
            <a:br>
              <a:rPr lang="ru-RU" sz="2700" dirty="0" smtClean="0"/>
            </a:br>
            <a:r>
              <a:rPr lang="ru-RU" sz="2700" dirty="0" smtClean="0"/>
              <a:t>экологические игры</a:t>
            </a:r>
            <a:endParaRPr lang="ru-RU" sz="2700" dirty="0"/>
          </a:p>
        </p:txBody>
      </p:sp>
      <p:pic>
        <p:nvPicPr>
          <p:cNvPr id="4" name="Рисунок 3" descr="C:\Users\Методический кабинет\Desktop\фот\фото\20230808_11394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2"/>
          <a:stretch/>
        </p:blipFill>
        <p:spPr bwMode="auto">
          <a:xfrm>
            <a:off x="1403648" y="1988840"/>
            <a:ext cx="2874477" cy="381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User\Desktop\самовар\IMG-dea8d2af9dcada2a702cae8fb23247f5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6" r="1526" b="21145"/>
          <a:stretch/>
        </p:blipFill>
        <p:spPr bwMode="auto">
          <a:xfrm>
            <a:off x="4572178" y="1821306"/>
            <a:ext cx="4263815" cy="403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67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Модуль  </a:t>
            </a:r>
            <a:br>
              <a:rPr lang="ru-RU" sz="2700" dirty="0"/>
            </a:br>
            <a:r>
              <a:rPr lang="ru-RU" sz="2700" dirty="0"/>
              <a:t>«Лес и его обитатели»</a:t>
            </a:r>
            <a:br>
              <a:rPr lang="ru-RU" sz="2700" dirty="0"/>
            </a:br>
            <a:r>
              <a:rPr lang="ru-RU" sz="2700" dirty="0"/>
              <a:t>экологические игры</a:t>
            </a:r>
          </a:p>
        </p:txBody>
      </p:sp>
      <p:pic>
        <p:nvPicPr>
          <p:cNvPr id="3" name="Рисунок 2" descr="C:\Users\Методический кабинет\Desktop\фото к презентации\IMG-a99a183b85cc1e78a44723b2f88e1736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2" r="12660" b="21368"/>
          <a:stretch/>
        </p:blipFill>
        <p:spPr bwMode="auto">
          <a:xfrm>
            <a:off x="827584" y="3911991"/>
            <a:ext cx="2712531" cy="2581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Методический кабинет\Desktop\фото к презентации\IMG-77c9f282570e327130e56607ff754f7c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4" t="6197" r="17949" b="3633"/>
          <a:stretch/>
        </p:blipFill>
        <p:spPr bwMode="auto">
          <a:xfrm>
            <a:off x="6012160" y="3824532"/>
            <a:ext cx="2712531" cy="260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Методический кабинет\Desktop\фото к презентации\IMG-5c21ff7a7cc41a65edafc1e10b1386cc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r="1443"/>
          <a:stretch/>
        </p:blipFill>
        <p:spPr bwMode="auto">
          <a:xfrm>
            <a:off x="3540115" y="1455478"/>
            <a:ext cx="2401221" cy="233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898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krots.top/uploads/posts/2020-10/1603896330_32-p-ekologicheskii-fon-dlya-prezentatsi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Модуль  </a:t>
            </a:r>
            <a:br>
              <a:rPr lang="ru-RU" sz="2400" dirty="0"/>
            </a:br>
            <a:r>
              <a:rPr lang="ru-RU" sz="2400" dirty="0"/>
              <a:t>«Лес и его обитатели»</a:t>
            </a:r>
            <a:br>
              <a:rPr lang="ru-RU" sz="2400" dirty="0"/>
            </a:br>
            <a:r>
              <a:rPr lang="ru-RU" sz="2400" dirty="0"/>
              <a:t>экологические игры</a:t>
            </a:r>
          </a:p>
        </p:txBody>
      </p:sp>
      <p:pic>
        <p:nvPicPr>
          <p:cNvPr id="7" name="Рисунок 6" descr="C:\Users\Методический кабинет\Desktop\фото к презентации\IMG-d654251eb46bc7221ed8de55a3732ac7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5" r="13301"/>
          <a:stretch/>
        </p:blipFill>
        <p:spPr bwMode="auto">
          <a:xfrm>
            <a:off x="5383621" y="2084984"/>
            <a:ext cx="3092331" cy="3807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Методический кабинет\Desktop\фото к презентации\20240507_15492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5" t="9188" r="16646"/>
          <a:stretch/>
        </p:blipFill>
        <p:spPr bwMode="auto">
          <a:xfrm>
            <a:off x="1835696" y="2402663"/>
            <a:ext cx="2592288" cy="3490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092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218</Words>
  <Application>Microsoft Office PowerPoint</Application>
  <PresentationFormat>Экран (4:3)</PresentationFormat>
  <Paragraphs>47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МКДОУ детский сад общеразвивающего вида «Лучик» </vt:lpstr>
      <vt:lpstr>Цель: формирование экологической культуры как духовно-нравственной основы общей культуры человека</vt:lpstr>
      <vt:lpstr>Что такое экологический календарь?</vt:lpstr>
      <vt:lpstr>Экологический центр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экологические игры</vt:lpstr>
      <vt:lpstr>Модуль   «Лес и его обитатели» экологическое творчество</vt:lpstr>
      <vt:lpstr>Модуль   «Лес и его обитатели» экологическое творчество</vt:lpstr>
      <vt:lpstr>Модуль   «Лес и его обитатели» экологическое творчество</vt:lpstr>
      <vt:lpstr>Модуль   «Лес и его обитатели» экологический театр</vt:lpstr>
      <vt:lpstr>Модуль   «Лес и его обитатели» экологический театр</vt:lpstr>
      <vt:lpstr>Модуль «Чистая планета» экологические игры</vt:lpstr>
      <vt:lpstr>Модуль «Чистая планета» экологические игры</vt:lpstr>
      <vt:lpstr>Модуль «Чистая планета» экологические игры</vt:lpstr>
      <vt:lpstr>Модуль «Чистая планета» экологические игры</vt:lpstr>
      <vt:lpstr>Модуль «Чистая планета» экологические игры</vt:lpstr>
      <vt:lpstr>Модуль «Чистая планета» экологические игры</vt:lpstr>
      <vt:lpstr>Модуль «Чистая планета» экологическое творчество</vt:lpstr>
      <vt:lpstr>Модуль «Чистая планета» экологический театр</vt:lpstr>
      <vt:lpstr>Модуль «Нам не тесно вместе» экологические игры</vt:lpstr>
      <vt:lpstr>Модуль «Нам не тесно вместе» экологические игры</vt:lpstr>
      <vt:lpstr>Модуль «Нам не тесно вместе» Животные в ВОВ</vt:lpstr>
      <vt:lpstr>Модуль «Нам не тесно вместе» экологическое творчество</vt:lpstr>
      <vt:lpstr>Модуль «Нам не тесно вместе» экологический театр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календарь как методический конструктор</dc:title>
  <dc:creator>Методический кабинет</dc:creator>
  <cp:lastModifiedBy>Пользователь</cp:lastModifiedBy>
  <cp:revision>52</cp:revision>
  <dcterms:created xsi:type="dcterms:W3CDTF">2024-04-03T16:01:01Z</dcterms:created>
  <dcterms:modified xsi:type="dcterms:W3CDTF">2024-05-15T07:34:40Z</dcterms:modified>
</cp:coreProperties>
</file>