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6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7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1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0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6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0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8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5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6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6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725"/>
            <a:ext cx="5497286" cy="23876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Компьютерные игры в работе с родителями и детьми: </a:t>
            </a:r>
            <a:br>
              <a:rPr lang="ru-RU" sz="3600" dirty="0">
                <a:ln w="0"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ru-RU" b="1" dirty="0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reflection blurRad="6350" stA="53000" endA="300" endPos="35500" dir="5400000" sy="-90000" algn="bl" rotWithShape="0"/>
                </a:effectLst>
              </a:rPr>
              <a:t>«</a:t>
            </a:r>
            <a: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reflection blurRad="6350" stA="53000" endA="300" endPos="35500" dir="5400000" sy="-90000" algn="bl" rotWithShape="0"/>
                </a:effectLst>
              </a:rPr>
              <a:t>Помогите Принцессе</a:t>
            </a:r>
            <a:r>
              <a:rPr lang="ru-RU" b="1" dirty="0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reflection blurRad="6350" stA="53000" endA="300" endPos="35500" dir="5400000" sy="-90000" algn="bl" rotWithShape="0"/>
                </a:effectLst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11027"/>
            <a:ext cx="6239692" cy="1655762"/>
          </a:xfrm>
        </p:spPr>
        <p:txBody>
          <a:bodyPr>
            <a:noAutofit/>
          </a:bodyPr>
          <a:lstStyle/>
          <a:p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Выполнила: воспитатель логопедической группы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Ляпина Светлана Александровна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Муниципальное казенное дошкольное образовательное 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учреждение «Детский сад № 29»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sz="1800" dirty="0" err="1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Еманжелинского</a:t>
            </a:r>
            <a: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муниципального района</a:t>
            </a:r>
            <a:br>
              <a:rPr lang="ru-RU" sz="1800" dirty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endParaRPr lang="ru-RU" sz="1800" dirty="0">
              <a:ln w="0"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503" y="3164055"/>
            <a:ext cx="2838994" cy="369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99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5382"/>
            <a:ext cx="12191999" cy="453065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46035"/>
            <a:ext cx="12191999" cy="23349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887" y="2171835"/>
            <a:ext cx="4462074" cy="27046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7723" y="1993692"/>
            <a:ext cx="5139408" cy="30194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0444" y="2744812"/>
            <a:ext cx="2870750" cy="2379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957" b="9978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9328" y="1948454"/>
            <a:ext cx="986035" cy="19157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667" y="618046"/>
            <a:ext cx="1203702" cy="16956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20" y="3979755"/>
            <a:ext cx="2429690" cy="9374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235" y="2805887"/>
            <a:ext cx="1063420" cy="11286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21" y="2171835"/>
            <a:ext cx="1346128" cy="17626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50829" y="2171835"/>
            <a:ext cx="3444212" cy="44845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509645" y="1544696"/>
            <a:ext cx="2237426" cy="16460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430182" y="342934"/>
            <a:ext cx="3925839" cy="636246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071" y="1698686"/>
            <a:ext cx="3312967" cy="5006715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82FC01AA-5A62-41AB-4787-ABBE7A3752BA}"/>
              </a:ext>
            </a:extLst>
          </p:cNvPr>
          <p:cNvSpPr txBox="1">
            <a:spLocks/>
          </p:cNvSpPr>
          <p:nvPr/>
        </p:nvSpPr>
        <p:spPr>
          <a:xfrm>
            <a:off x="5105166" y="100249"/>
            <a:ext cx="8307977" cy="252176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Игра: </a:t>
            </a:r>
            <a:br>
              <a:rPr lang="ru-RU" b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</a:br>
            <a: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«Помогите Принцессе </a:t>
            </a:r>
            <a:b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</a:br>
            <a: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убрать  игрушки»</a:t>
            </a:r>
            <a:endParaRPr lang="ru-RU" b="1" dirty="0">
              <a:ln w="0">
                <a:solidFill>
                  <a:srgbClr val="C30DA9"/>
                </a:solidFill>
              </a:ln>
              <a:solidFill>
                <a:srgbClr val="C30D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88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5.55556E-6 L 2.29167E-6 -5.55556E-6 L -0.07136 0.00439 C -0.07344 0.00462 -0.07552 0.00601 -0.07748 0.00648 C -0.08529 0.00879 -0.0931 0.00972 -0.10091 0.01087 C -0.10834 0.02407 -0.10209 0.01481 -0.12422 0.01967 C -0.12709 0.02036 -0.12995 0.02106 -0.13282 0.02198 L -0.29024 0.01967 C -0.29922 0.01944 -0.29818 0.01782 -0.30508 0.01527 C -0.30742 0.01435 -0.3099 0.01365 -0.31237 0.01319 C -0.32995 0.00902 -0.31732 0.01319 -0.32956 0.00879 C -0.33086 0.0074 -0.3319 0.00509 -0.33334 0.00439 C -0.33607 0.003 -0.33907 0.003 -0.34193 0.00231 C -0.34401 0.00161 -0.3461 0.00092 -0.34805 -5.55556E-6 C -0.34935 -0.00047 -0.35065 -0.00116 -0.3517 -0.00209 C -0.35313 -0.00325 -0.35404 -0.00579 -0.35547 -0.00649 C -0.35938 -0.0088 -0.36367 -0.0095 -0.36771 -0.01089 C -0.36901 -0.01227 -0.37005 -0.01413 -0.37149 -0.01528 C -0.37253 -0.01621 -0.37396 -0.01621 -0.37513 -0.01737 C -0.37604 -0.01852 -0.37657 -0.02061 -0.37761 -0.02177 C -0.37904 -0.02362 -0.38099 -0.02431 -0.38255 -0.02616 C -0.38347 -0.02732 -0.38399 -0.02917 -0.3849 -0.03056 C -0.38607 -0.03218 -0.3875 -0.03334 -0.38867 -0.03496 C -0.39037 -0.03704 -0.39193 -0.03936 -0.39362 -0.04144 C -0.39479 -0.04306 -0.3961 -0.04422 -0.39727 -0.04584 C -0.39818 -0.047 -0.39883 -0.04885 -0.39974 -0.05024 C -0.40209 -0.05325 -0.40469 -0.05602 -0.40703 -0.0588 C -0.42032 -0.07454 -0.40026 -0.05024 -0.41446 -0.06991 C -0.4168 -0.07315 -0.41979 -0.07477 -0.42188 -0.07848 C -0.42266 -0.0801 -0.42357 -0.08126 -0.42435 -0.08288 C -0.42526 -0.08496 -0.4267 -0.08936 -0.4267 -0.08936 L -0.4267 -0.08936 " pathEditMode="relative" ptsTypes="AAAAAAAAAAAAAAAAAAAAAAAAAAAAAA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5.18519E-6 L -2.91667E-6 -5.18519E-6 C -0.00286 0.00347 -0.00547 0.00833 -0.00859 0.01087 C -0.01094 0.01273 -0.01354 0.01296 -0.01601 0.01296 C -0.05612 0.01296 -0.09635 0.01157 -0.13646 0.01087 C -0.13971 0.00856 -0.14297 0.00601 -0.14635 0.00439 C -0.14909 0.003 -0.15208 0.00254 -0.15495 0.00208 C -0.15989 0.00115 -0.16471 0.00069 -0.16966 -5.18519E-6 L -0.18203 -0.00232 C -0.21002 -0.01482 -0.18281 -0.00371 -0.21771 -0.0132 C -0.23802 -0.01876 -0.23164 -0.01899 -0.24596 -0.022 C -0.24987 -0.02269 -0.26341 -0.02477 -0.2681 -0.0264 C -0.28646 -0.03241 -0.27005 -0.02825 -0.28528 -0.03496 C -0.28763 -0.03612 -0.29023 -0.03658 -0.29271 -0.03727 C -0.30013 -0.04607 -0.29232 -0.03797 -0.30495 -0.04607 C -0.31732 -0.05417 -0.30156 -0.04746 -0.31601 -0.05255 C -0.32708 -0.06737 -0.31328 -0.05024 -0.3332 -0.06783 C -0.33489 -0.06945 -0.33659 -0.07061 -0.33815 -0.07223 C -0.33945 -0.07362 -0.34036 -0.07593 -0.34179 -0.07663 C -0.34466 -0.07802 -0.34765 -0.07778 -0.35039 -0.07871 C -0.35534 -0.08056 -0.36041 -0.08241 -0.36523 -0.08542 C -0.37213 -0.08936 -0.36758 -0.08704 -0.37864 -0.0919 C -0.38034 -0.0926 -0.38203 -0.09306 -0.38359 -0.09422 C -0.38607 -0.09561 -0.38841 -0.09839 -0.39101 -0.09839 L -0.40208 -0.09839 L -0.43398 -0.06343 L -0.44388 -0.05695 C -0.44635 -0.05533 -0.4513 -0.05255 -0.4513 -0.05255 C -0.45963 -0.0426 -0.44922 -0.05487 -0.46107 -0.04167 C -0.46237 -0.04028 -0.46341 -0.03843 -0.46471 -0.03727 C -0.46588 -0.03612 -0.46719 -0.03589 -0.46849 -0.03496 C -0.46966 -0.03357 -0.47083 -0.03195 -0.47213 -0.03079 C -0.4733 -0.02964 -0.47461 -0.0294 -0.47578 -0.02848 C -0.47877 -0.0264 -0.48164 -0.02454 -0.4845 -0.022 C -0.48659 -0.02015 -0.48841 -0.0169 -0.49062 -0.01528 C -0.49765 -0.01042 -0.49505 -0.01575 -0.50039 -0.01112 C -0.51211 -0.0007 -0.49245 -0.01366 -0.51146 -0.00232 C -0.51315 -5.18519E-6 -0.51458 0.00277 -0.5164 0.00439 C -0.51797 0.00555 -0.51979 0.00532 -0.52135 0.00648 C -0.52304 0.00763 -0.52448 0.00972 -0.5263 0.01087 C -0.52825 0.01203 -0.53034 0.01226 -0.53242 0.01296 C -0.54804 0.01921 -0.52487 0.01087 -0.54349 0.01735 C -0.56471 0.03634 -0.54062 0.01597 -0.55573 0.02615 C -0.55742 0.02731 -0.55898 0.02962 -0.56067 0.03055 C -0.56302 0.03171 -0.56562 0.03171 -0.5681 0.03263 C -0.57057 0.03379 -0.57291 0.03564 -0.57539 0.03703 C -0.57669 0.03773 -0.57799 0.03819 -0.57916 0.03935 C -0.58073 0.04073 -0.58229 0.04282 -0.58398 0.04374 C -0.58685 0.04513 -0.58971 0.04513 -0.59258 0.04583 C -0.59153 0.04884 -0.58971 0.05462 -0.58776 0.05671 C -0.58659 0.05786 -0.58528 0.05833 -0.58398 0.05902 C -0.57812 0.06944 -0.58255 0.06342 -0.57291 0.0699 C -0.56888 0.07268 -0.56497 0.07685 -0.56067 0.0787 L -0.55078 0.0831 C -0.54961 0.08448 -0.54844 0.08634 -0.54713 0.08749 C -0.54596 0.08842 -0.53945 0.09305 -0.53737 0.09398 C -0.53528 0.0949 -0.5332 0.09536 -0.53112 0.09606 C -0.52565 0.09837 -0.52617 0.09884 -0.52005 0.10046 C -0.51679 0.10138 -0.51354 0.10185 -0.51028 0.10277 C -0.47174 0.11388 -0.49427 0.10972 -0.46601 0.11365 C -0.46237 0.11527 -0.45859 0.11712 -0.45495 0.11805 C -0.4513 0.11898 -0.44752 0.11944 -0.44388 0.12013 C -0.44101 0.12175 -0.43815 0.12337 -0.43528 0.12453 C -0.43086 0.12661 -0.41523 0.13101 -0.41432 0.13124 C -0.375 0.14166 -0.29518 0.13749 -0.28646 0.13773 L -0.15742 0.13333 C -0.15495 0.13333 -0.15247 0.13148 -0.15 0.13124 C -0.13359 0.12916 -0.11719 0.12823 -0.10078 0.12685 L -0.08112 0.12453 L -0.07383 0.12013 C -0.07252 0.11944 -0.07135 0.11851 -0.07005 0.11805 L -0.06523 0.11573 C -0.05846 0.10786 -0.06276 0.11273 -0.05169 0.10277 C -0.05 0.10115 -0.0483 0.10023 -0.04674 0.09837 C -0.03034 0.07893 -0.04739 0.09791 -0.0332 0.08518 C -0.02291 0.07592 -0.03672 0.08634 -0.02578 0.0743 C -0.02422 0.07245 -0.01849 0.06921 -0.01601 0.06782 C -0.00898 0.05509 -0.01263 0.05833 -0.00612 0.05462 C -0.00495 0.05161 -0.00403 0.04814 -0.00247 0.04583 C -0.00143 0.04444 -2.91667E-6 0.04467 0.00117 0.04374 C 0.00248 0.04259 0.00365 0.04073 0.00495 0.03935 C 0.00742 0.02546 0.00729 0.03078 0.00729 0.02407 L 0.00729 0.02407 " pathEditMode="relative" ptsTypes="AAAA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7 L -6.25E-7 -3.7037E-7 C 0.00039 0.01296 0.00052 0.02616 0.00117 0.03912 C 0.00169 0.05093 0.00286 0.0625 0.00365 0.07431 C 0.00404 0.08079 0.0043 0.08727 0.00482 0.09375 C 0.0056 0.10255 0.00651 0.11134 0.00729 0.12014 C 0.00781 0.12593 0.00755 0.13195 0.00859 0.1375 C 0.01003 0.14537 0.01289 0.15185 0.01471 0.15949 C 0.01589 0.16458 0.01732 0.16945 0.01836 0.17477 C 0.01979 0.18125 0.02135 0.18773 0.02201 0.19445 C 0.02253 0.19815 0.02266 0.20185 0.02331 0.20533 C 0.025 0.21458 0.02578 0.21273 0.02826 0.2206 C 0.03034 0.22778 0.03294 0.23472 0.03438 0.24259 C 0.03568 0.24954 0.03607 0.25347 0.03932 0.25996 C 0.05755 0.29792 0.04284 0.26482 0.05898 0.29051 C 0.06042 0.29306 0.0612 0.29676 0.06263 0.29931 C 0.06406 0.30185 0.06589 0.30371 0.06758 0.30579 C 0.07617 0.31667 0.08268 0.32523 0.09336 0.32986 C 0.09492 0.33056 0.09661 0.33125 0.09831 0.33218 C 0.10117 0.33357 0.10391 0.33542 0.1069 0.33658 C 0.11536 0.33912 0.13268 0.34306 0.13268 0.34306 C 0.13594 0.34514 0.13906 0.34815 0.14245 0.34954 C 0.14609 0.35116 0.14987 0.35093 0.15352 0.35185 C 0.15885 0.35301 0.16419 0.35463 0.16953 0.35625 C 0.1806 0.35533 0.1918 0.35695 0.20273 0.35394 C 0.20677 0.35278 0.21536 0.33588 0.21745 0.33218 L 0.21992 0.32778 L 0.22357 0.32107 C 0.22409 0.31759 0.22409 0.31366 0.22487 0.31019 C 0.22813 0.29653 0.22734 0.31621 0.22734 0.29931 L 0.22734 0.29931 " pathEditMode="relative" ptsTypes="AAAAAAAAAAAAAAAAAAAAAAAAAAAAA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6.93889E-18 L -4.16667E-7 6.93889E-18 C 0.07448 -0.0125 0.03073 -0.00648 0.17943 -0.00648 L 0.46472 -0.0044 C 0.46602 -0.00394 0.48125 -0.0007 0.48307 6.93889E-18 C 0.48893 0.00254 0.49453 0.00625 0.50026 0.00879 C 0.50365 0.01018 0.5069 0.01157 0.51016 0.01319 C 0.51589 0.01597 0.52149 0.01967 0.52735 0.02199 C 0.53307 0.02407 0.53893 0.02569 0.54453 0.02847 C 0.56706 0.03935 0.54284 0.03217 0.56302 0.03727 C 0.56511 0.03865 0.56719 0.04004 0.56914 0.04166 C 0.57162 0.04375 0.57396 0.04653 0.57656 0.04815 C 0.57852 0.04953 0.58073 0.04953 0.58268 0.05046 C 0.58867 0.05301 0.59206 0.05486 0.5974 0.05903 C 0.60313 0.06365 0.60391 0.06528 0.60977 0.07222 L 0.61341 0.07662 C 0.61615 0.08379 0.61445 0.0831 0.61719 0.0831 L 0.61719 0.0831 " pathEditMode="relative" ptsTypes="AAAAAAAAAAAAAAAA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0E-6 8.51852E-6 L 10E-6 8.51852E-6 C 0.00118 0.00649 0.00313 0.01274 0.00365 0.01945 C 0.01068 0.12825 0.00222 0.06019 0.0086 0.12014 C 0.00886 0.12315 0.00925 0.12593 0.00977 0.12894 C 0.01042 0.13264 0.01146 0.13612 0.01224 0.13982 C 0.01316 0.15741 0.01316 0.1632 0.01472 0.17917 C 0.01498 0.18288 0.01537 0.18635 0.01589 0.19005 C 0.01654 0.19445 0.01758 0.19885 0.01836 0.20325 C 0.01876 0.21251 0.01876 0.22223 0.01967 0.23149 C 0.01993 0.23542 0.02175 0.23866 0.02201 0.24237 C 0.02292 0.25186 0.02266 0.26158 0.02331 0.27084 C 0.02344 0.27315 0.0237 0.2757 0.02448 0.27755 C 0.0254 0.2794 0.02696 0.28033 0.02826 0.28172 C 0.03152 0.28033 0.03477 0.27848 0.03803 0.27755 C 0.04167 0.27639 0.04545 0.27663 0.04909 0.27524 C 0.0517 0.27431 0.05391 0.272 0.05652 0.27084 C 0.06342 0.26783 0.05977 0.26922 0.06758 0.26644 C 0.07331 0.26713 0.07904 0.2676 0.08477 0.26876 C 0.08659 0.26899 0.09232 0.27385 0.09336 0.27524 C 0.09519 0.27778 0.09636 0.28172 0.09831 0.28403 C 0.10014 0.28612 0.10235 0.28681 0.10443 0.28843 C 0.10521 0.28982 0.10586 0.29167 0.10691 0.29283 C 0.10795 0.29399 0.10938 0.29422 0.11055 0.29491 C 0.11264 0.2963 0.11472 0.29792 0.11667 0.29931 C 0.12058 0.29769 0.12175 0.29723 0.12527 0.29491 C 0.12735 0.29352 0.12943 0.2919 0.13152 0.29051 C 0.13308 0.28959 0.13477 0.28936 0.13633 0.28843 C 0.13933 0.28658 0.14193 0.28334 0.14506 0.28172 C 0.14636 0.28102 0.16277 0.27755 0.16342 0.27755 C 0.1849 0.27246 0.15639 0.27801 0.19779 0.27084 L 0.31706 0.27315 C 0.31993 0.27315 0.32305 0.27338 0.32566 0.27524 C 0.32735 0.27639 0.32787 0.2801 0.32943 0.28172 C 0.33243 0.28542 0.3362 0.28704 0.3392 0.29051 L 0.34297 0.29491 C 0.34402 0.29792 0.34584 0.30371 0.34779 0.30579 C 0.34896 0.30695 0.3504 0.30695 0.35157 0.30811 C 0.35456 0.31088 0.35534 0.31274 0.35769 0.3169 C 0.35977 0.31598 0.36224 0.31713 0.36381 0.31459 C 0.36745 0.3088 0.36823 0.29306 0.36993 0.28612 C 0.37214 0.27755 0.37344 0.27894 0.37605 0.27315 C 0.37696 0.27107 0.37735 0.26806 0.37852 0.26644 C 0.37956 0.26505 0.38112 0.26528 0.3823 0.26436 C 0.38438 0.26251 0.3862 0.2595 0.38842 0.25788 C 0.39714 0.25139 0.4043 0.25255 0.4142 0.25116 C 0.41628 0.24977 0.41823 0.24746 0.42032 0.24676 C 0.43842 0.24121 0.45443 0.24792 0.47318 0.25116 C 0.47644 0.25325 0.47878 0.25417 0.48178 0.25788 C 0.48399 0.26042 0.48581 0.26366 0.48803 0.26644 C 0.49883 0.28102 0.49362 0.27223 0.49909 0.28172 L 0.49909 0.28403 " pathEditMode="relative" ptsTypes="AAAAAAAAAAAAAAAAAAAAAAAAAAAAAAAAAAAAAAAAAAAAAAAAAAAA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7.40741E-7 L -2.91667E-6 -7.40741E-7 C 0.02318 -0.00416 0.02148 -0.00486 0.05651 -7.40741E-7 C 0.05794 0.00023 0.05885 0.00324 0.06015 0.0044 C 0.06211 0.00602 0.06419 0.00741 0.06627 0.0088 C 0.06875 0.01042 0.07122 0.01181 0.0737 0.0132 C 0.0789 0.01597 0.07943 0.01459 0.08476 0.01968 C 0.08893 0.02361 0.09297 0.02847 0.097 0.03287 C 0.10599 0.04213 0.10443 0.04051 0.11302 0.04815 C 0.11927 0.05903 0.11432 0.05162 0.12409 0.06111 C 0.12617 0.0632 0.12812 0.06574 0.13021 0.06783 C 0.13346 0.07084 0.13685 0.07338 0.1401 0.07662 C 0.14271 0.07917 0.14479 0.08287 0.14752 0.08519 C 0.14974 0.08727 0.15273 0.08704 0.15482 0.08959 C 0.15976 0.09537 0.16536 0.10255 0.17083 0.10486 L 0.17578 0.10718 C 0.18789 0.12338 0.17109 0.10162 0.19049 0.12246 C 0.20338 0.13611 0.18984 0.12199 0.21133 0.14213 C 0.24453 0.17292 0.20885 0.14213 0.23476 0.16181 C 0.23724 0.16366 0.23958 0.16667 0.24219 0.16829 C 0.24778 0.17176 0.2539 0.17292 0.25937 0.17709 C 0.2651 0.18148 0.27096 0.18519 0.27656 0.19028 C 0.27812 0.19167 0.27982 0.19329 0.28151 0.19468 C 0.28346 0.1963 0.28555 0.19769 0.28763 0.19908 C 0.2901 0.20046 0.29505 0.20347 0.29505 0.20347 L 0.29505 0.20347 " pathEditMode="relative" ptsTypes="AAAAAAAAAAAAAAAAAAAAAAAAAA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L -3.75E-6 2.96296E-6 C -0.00338 -0.00301 -0.00664 -0.00556 -0.00989 -0.0088 C -0.0112 -0.00996 -0.01211 -0.0125 -0.01354 -0.0132 C -0.02044 -0.01551 -0.02747 -0.01597 -0.0345 -0.01736 L -0.15 -0.0132 C -0.16015 -0.0125 -0.17747 -0.0088 -0.18945 -0.00648 C -0.20612 0.00347 -0.18581 -0.00741 -0.21523 2.96296E-6 C -0.21784 0.00069 -0.22005 0.0037 -0.22265 0.0044 C -0.22747 0.00579 -0.23242 0.00579 -0.23737 0.00648 C -0.23945 0.00879 -0.2414 0.01111 -0.24349 0.01319 C -0.25013 0.01898 -0.24883 0.01666 -0.25573 0.01967 C -0.25703 0.02014 -0.2582 0.02129 -0.2595 0.02176 C -0.26146 0.02268 -0.26354 0.02338 -0.26562 0.02407 C -0.275 0.03241 -0.26562 0.02523 -0.27786 0.03055 C -0.28047 0.03171 -0.28281 0.03379 -0.28528 0.03495 C -0.29219 0.03842 -0.29492 0.03935 -0.3013 0.04143 C -0.30989 0.0493 -0.3026 0.04329 -0.30989 0.04815 C -0.31198 0.04954 -0.31393 0.05139 -0.31601 0.05254 C -0.31888 0.0537 -0.32174 0.05393 -0.32461 0.05463 C -0.32591 0.05532 -0.32708 0.05625 -0.32838 0.05671 C -0.32995 0.05764 -0.33164 0.05787 -0.3332 0.05903 C -0.33502 0.06018 -0.33646 0.06227 -0.33815 0.06342 C -0.33971 0.06435 -0.3414 0.06504 -0.3431 0.06551 C -0.34844 0.06713 -0.35377 0.06852 -0.35911 0.06991 C -0.36068 0.07129 -0.36237 0.07291 -0.36393 0.0743 C -0.36992 0.07893 -0.36979 0.07778 -0.375 0.0831 C -0.3763 0.08426 -0.3776 0.08565 -0.37877 0.0875 C -0.38008 0.08935 -0.38086 0.09282 -0.38242 0.09398 C -0.38633 0.09653 -0.39062 0.09745 -0.39466 0.09838 C -0.40859 0.10139 -0.4013 0.1 -0.4168 0.10278 C -0.43034 0.11065 -0.41536 0.10254 -0.45 0.10717 C -0.4513 0.10717 -0.45247 0.10856 -0.45377 0.10926 C -0.45534 0.11018 -0.45703 0.11065 -0.45859 0.11157 C -0.46146 0.11065 -0.46458 0.11134 -0.46732 0.10926 C -0.4694 0.10764 -0.47018 0.10278 -0.47213 0.10046 C -0.47344 0.09907 -0.47474 0.09791 -0.47591 0.09606 C -0.4776 0.09352 -0.4789 0.08981 -0.48073 0.0875 C -0.4819 0.08611 -0.4832 0.08588 -0.4845 0.08518 C -0.4875 0.07731 -0.48555 0.07986 -0.48932 0.07639 L -0.48932 0.07639 " pathEditMode="relative" ptsTypes="AAAAAAAAAAAAAAAAAAAAAAAAAAAAAAAAAAAAAAAAA">
                                      <p:cBhvr>
                                        <p:cTn id="8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48148E-6 L -3.95833E-6 0.00023 C -0.00364 -0.00162 -0.00833 0.00023 -0.01106 -0.0044 C -0.01367 -0.00926 -0.01263 -0.01759 -0.01354 -0.02407 C -0.01406 -0.02847 -0.01458 -0.03704 -0.01588 -0.04167 C -0.01666 -0.04398 -0.01757 -0.04606 -0.01836 -0.04815 C -0.02122 -0.06805 -0.01979 -0.05995 -0.02213 -0.07222 C -0.02265 -0.07893 -0.02291 -0.08565 -0.02461 -0.0919 C -0.02604 -0.09792 -0.02682 -0.10486 -0.02942 -0.10949 C -0.03033 -0.11088 -0.03125 -0.11227 -0.0319 -0.11389 C -0.03372 -0.11805 -0.03515 -0.12268 -0.03684 -0.12685 L -0.03932 -0.13356 C -0.0414 -0.14491 -0.03893 -0.1368 -0.04544 -0.14444 C -0.05169 -0.15185 -0.04375 -0.1456 -0.05039 -0.15532 C -0.05182 -0.15741 -0.05364 -0.1581 -0.05533 -0.15972 C -0.05742 -0.1618 -0.0595 -0.16389 -0.06145 -0.16643 C -0.06315 -0.16852 -0.06809 -0.17523 -0.07005 -0.1794 C -0.07135 -0.18217 -0.07213 -0.18611 -0.07369 -0.18819 C -0.07552 -0.19051 -0.07786 -0.1912 -0.07981 -0.19259 C -0.09036 -0.21134 -0.08489 -0.20463 -0.09583 -0.21435 C -0.09856 -0.22083 -0.09987 -0.22477 -0.10325 -0.22986 C -0.10742 -0.23588 -0.10742 -0.23287 -0.11184 -0.24074 C -0.11289 -0.24259 -0.11328 -0.24537 -0.11432 -0.24722 C -0.11536 -0.24907 -0.11692 -0.25 -0.11796 -0.25162 C -0.12018 -0.25509 -0.12174 -0.25972 -0.12408 -0.2625 C -0.13307 -0.27315 -0.12187 -0.26018 -0.13268 -0.27129 C -0.13398 -0.27268 -0.13515 -0.27454 -0.13645 -0.27569 C -0.14661 -0.28472 -0.13229 -0.26852 -0.14505 -0.28217 C -0.14752 -0.28495 -0.14961 -0.28935 -0.15247 -0.29097 C -0.15481 -0.29236 -0.15729 -0.29398 -0.15976 -0.29537 C -0.16145 -0.29629 -0.16302 -0.29676 -0.16471 -0.29745 C -0.16757 -0.29884 -0.17044 -0.30046 -0.1733 -0.30185 C -0.17461 -0.30254 -0.17578 -0.3037 -0.17695 -0.30417 C -0.1802 -0.30509 -0.18359 -0.30555 -0.18684 -0.30625 C -0.18932 -0.30787 -0.19166 -0.30949 -0.1944 -0.31065 C -0.20013 -0.31342 -0.2069 -0.31389 -0.21263 -0.31504 C -0.22682 -0.32338 -0.21992 -0.32083 -0.23359 -0.32384 C -0.24518 -0.32893 -0.2358 -0.32523 -0.2582 -0.33032 C -0.26119 -0.33102 -0.26393 -0.33171 -0.26679 -0.33264 C -0.26888 -0.3331 -0.27083 -0.33449 -0.27291 -0.33472 C -0.27942 -0.33588 -0.28606 -0.33611 -0.29257 -0.3368 L -0.49791 -0.33264 C -0.50351 -0.33241 -0.50742 -0.32893 -0.51263 -0.32592 C -0.51367 -0.32546 -0.52356 -0.32037 -0.52617 -0.31944 C -0.52903 -0.31852 -0.5319 -0.31805 -0.53476 -0.31713 C -0.53724 -0.31574 -0.53971 -0.31389 -0.54218 -0.31296 C -0.54453 -0.3118 -0.54713 -0.31157 -0.54961 -0.31065 C -0.55325 -0.30926 -0.5569 -0.30787 -0.56067 -0.30625 C -0.56354 -0.30509 -0.5664 -0.3037 -0.56927 -0.30185 C -0.57135 -0.30069 -0.57317 -0.29861 -0.57539 -0.29745 C -0.57773 -0.29629 -0.58033 -0.29653 -0.58268 -0.29537 C -0.58645 -0.29352 -0.59375 -0.28889 -0.59375 -0.28866 C -0.59466 -0.28727 -0.59518 -0.28495 -0.59622 -0.28449 C -0.60065 -0.28194 -0.60533 -0.28171 -0.60976 -0.28009 C -0.61145 -0.2794 -0.61302 -0.2787 -0.61471 -0.27778 C -0.61354 -0.275 -0.61263 -0.27153 -0.61106 -0.26921 C -0.61002 -0.26759 -0.60859 -0.26736 -0.60729 -0.2669 C -0.60286 -0.26528 -0.5983 -0.26342 -0.59375 -0.2625 C -0.58437 -0.26065 -0.575 -0.25972 -0.56549 -0.2581 L -0.55325 -0.25602 C -0.55 -0.2537 -0.54687 -0.25069 -0.54336 -0.24954 C -0.53932 -0.24792 -0.53515 -0.24815 -0.53112 -0.24722 C -0.52786 -0.24653 -0.52448 -0.24606 -0.52122 -0.24514 C -0.50716 -0.2412 -0.49752 -0.23889 -0.48437 -0.23194 C -0.47812 -0.2287 -0.47213 -0.22407 -0.46588 -0.22106 C -0.46067 -0.21829 -0.4552 -0.21713 -0.45 -0.21435 C -0.44375 -0.21134 -0.43776 -0.20671 -0.43151 -0.20347 C -0.42461 -0.2 -0.41757 -0.19792 -0.41067 -0.19467 C -0.40481 -0.19213 -0.39908 -0.18935 -0.39336 -0.18611 C -0.39049 -0.18426 -0.38776 -0.18102 -0.38476 -0.1794 C -0.38203 -0.17801 -0.37903 -0.17801 -0.37617 -0.17731 C -0.37408 -0.175 -0.37226 -0.17222 -0.37005 -0.1706 C -0.36119 -0.16481 -0.35234 -0.15741 -0.34296 -0.15532 C -0.32864 -0.15208 -0.33645 -0.15417 -0.31966 -0.14884 C -0.30091 -0.125 -0.32044 -0.14722 -0.28268 -0.12477 C -0.27448 -0.11991 -0.27799 -0.12176 -0.26302 -0.11597 C -0.2569 -0.11366 -0.25078 -0.11111 -0.24466 -0.10949 C -0.22864 -0.10532 -0.21276 -0.10162 -0.19674 -0.09861 C -0.19296 -0.09792 -0.18932 -0.09722 -0.18567 -0.09629 C -0.18112 -0.09514 -0.17656 -0.09352 -0.17213 -0.0919 C -0.16796 -0.09051 -0.1638 -0.08935 -0.15976 -0.0875 C -0.1552 -0.08565 -0.15091 -0.08217 -0.14622 -0.08102 C -0.13645 -0.07847 -0.12656 -0.07847 -0.11679 -0.07662 C -0.11432 -0.07616 -0.11184 -0.07523 -0.10937 -0.07454 L -0.09088 -0.06782 C -0.08893 -0.06643 -0.08684 -0.06504 -0.08476 -0.06342 C -0.07565 -0.05625 -0.08372 -0.06157 -0.07617 -0.05694 C -0.07539 -0.05555 -0.07474 -0.05347 -0.07369 -0.05254 C -0.07174 -0.05116 -0.06966 -0.05139 -0.06757 -0.05046 C -0.06627 -0.04977 -0.0651 -0.04907 -0.06393 -0.04815 C -0.06302 -0.04676 -0.06237 -0.04514 -0.06145 -0.04375 C -0.05169 -0.03009 -0.06497 -0.05139 -0.05286 -0.03287 C -0.05156 -0.03102 -0.05039 -0.02847 -0.04908 -0.02639 C -0.04479 -0.0294 -0.04205 -0.03102 -0.03802 -0.03518 C -0.03684 -0.03634 -0.03554 -0.03773 -0.03437 -0.03958 C -0.03216 -0.04282 -0.03046 -0.04722 -0.02825 -0.05046 C -0.01718 -0.06667 -0.02161 -0.05579 -0.01106 -0.07454 C -0.00481 -0.08542 -0.00742 -0.08634 -3.95833E-6 -0.09629 C 0.00274 -0.09977 0.00573 -0.10208 0.0086 -0.10509 C 0.01029 -0.10879 0.01159 -0.11296 0.01355 -0.11597 C 0.01615 -0.12014 0.01941 -0.12315 0.02214 -0.12685 C 0.02631 -0.13264 0.03034 -0.13866 0.03451 -0.14444 C 0.05521 -0.17407 0.02748 -0.13379 0.04558 -0.16204 C 0.04714 -0.16435 0.04883 -0.1662 0.05039 -0.16852 C 0.053 -0.17199 0.05534 -0.17569 0.05782 -0.1794 C 0.0586 -0.18241 0.05886 -0.18611 0.06029 -0.18819 C 0.06563 -0.19583 0.07266 -0.1993 0.07748 -0.20787 C 0.07956 -0.21157 0.08646 -0.22014 0.0836 -0.21875 L 0.07878 -0.21667 C 0.0767 -0.21227 0.075 -0.20741 0.07253 -0.20347 C 0.07123 -0.20139 0.06927 -0.20092 0.06771 -0.19907 C 0.06589 -0.19722 0.06446 -0.19444 0.06276 -0.19259 C 0.04779 -0.17546 0.05443 -0.18379 0.04063 -0.1706 C 0.03776 -0.16782 0.03477 -0.16528 0.03204 -0.16204 C 0.02657 -0.15509 0.02175 -0.14629 0.01602 -0.14004 C 0.00352 -0.12662 0.01628 -0.14097 0.00378 -0.12477 C -0.00013 -0.11967 -0.00481 -0.11528 -0.00859 -0.10949 C -0.01028 -0.10671 -0.01158 -0.10301 -0.01354 -0.10069 C -0.01458 -0.0993 -0.01601 -0.09954 -0.01718 -0.09861 C -0.01927 -0.09653 -0.02135 -0.09444 -0.0233 -0.0919 C -0.02421 -0.09074 -0.02487 -0.08866 -0.02578 -0.0875 C -0.02734 -0.08588 -0.02916 -0.08495 -0.03073 -0.08333 C -0.03242 -0.08125 -0.03372 -0.07824 -0.03567 -0.07662 C -0.03711 -0.07523 -0.03893 -0.07523 -0.04049 -0.07454 C -0.04296 -0.07315 -0.04544 -0.07153 -0.04791 -0.07014 L -0.05156 -0.06782 C -0.06093 -0.06921 -0.07304 -0.06944 -0.08229 -0.07454 C -0.08619 -0.07662 -0.08958 -0.08079 -0.09336 -0.08333 C -0.09661 -0.08518 -0.1 -0.08588 -0.10325 -0.0875 C -0.11614 -0.09398 -0.11341 -0.09375 -0.12539 -0.09861 C -0.14661 -0.10694 -0.13216 -0.1 -0.16224 -0.10717 C -0.16927 -0.10903 -0.17617 -0.11227 -0.1832 -0.11389 C -0.18971 -0.11528 -0.19622 -0.11504 -0.20286 -0.11597 C -0.20612 -0.11643 -0.20937 -0.11736 -0.21263 -0.11829 C -0.21549 -0.11898 -0.21836 -0.12014 -0.22122 -0.12037 L -0.38112 -0.12685 C -0.40364 -0.13704 -0.37565 -0.12569 -0.41302 -0.13356 C -0.41966 -0.13495 -0.42617 -0.13796 -0.43268 -0.14004 L -0.61966 -0.13796 C -0.64049 -0.1375 -0.63763 -0.13727 -0.62942 -0.13356 C -0.6207 -0.12315 -0.63216 -0.13565 -0.61471 -0.12477 C -0.60885 -0.12106 -0.60351 -0.11504 -0.59752 -0.11157 C -0.58489 -0.10463 -0.54765 -0.09815 -0.54088 -0.09629 C -0.53229 -0.09398 -0.52369 -0.09028 -0.5151 -0.0875 C -0.49544 -0.08148 -0.49101 -0.08079 -0.47213 -0.07662 C -0.39466 -0.04236 -0.48463 -0.08009 -0.26927 -0.06782 C -0.24127 -0.06643 -0.21354 -0.05926 -0.18567 -0.05486 C -0.14309 -0.04815 -0.10039 -0.05324 -0.05768 -0.05254 C -0.03984 -0.04722 -0.06198 -0.05486 -0.04179 -0.04375 C -0.03932 -0.04259 -0.03684 -0.04259 -0.03437 -0.04167 C -0.03307 -0.0412 -0.03073 -0.03958 -0.03073 -0.03935 L -0.03073 -0.03958 " pathEditMode="relative" rAng="0" ptsTypes="AAAAAAAAAAAAAAAAAAAAAAAAAAAAAAAAAAAAAAAAAAAAAAAAAAAAAAAAAAAAAAAAAAAAAAAAAAAAAAAAAAAAAAAAAAAAAAAAAAAAAAAAAAAAAAAAAAAAAAAAAAAAAAAAAAAAAAAAAAAAAAAAAAAAAAAA">
                                      <p:cBhvr>
                                        <p:cTn id="1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78" y="-1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19 0.08333 L 0.61719 0.08333 C 0.61302 0.08171 0.60886 0.08078 0.60482 0.07893 C 0.60065 0.07685 0.59571 0.07083 0.59128 0.07013 C 0.5819 0.06828 0.5724 0.06851 0.56302 0.06782 C 0.54427 0.05833 0.56615 0.06828 0.53724 0.06134 C 0.53386 0.06041 0.53073 0.05787 0.52735 0.05694 C 0.52292 0.05578 0.51836 0.05578 0.51381 0.05486 C 0.50769 0.05347 0.50157 0.05208 0.49545 0.05046 C 0.48347 0.04722 0.49532 0.04884 0.47943 0.04375 C 0.47578 0.04259 0.47201 0.04236 0.46836 0.04166 C 0.45352 0.03287 0.46589 0.03888 0.44011 0.03518 C 0.43555 0.03449 0.42982 0.0324 0.42526 0.03078 C 0.42162 0.02939 0.41797 0.02731 0.4142 0.02638 C 0.40899 0.025 0.40365 0.02476 0.39831 0.02407 C 0.38868 0.01851 0.38164 0.01365 0.37123 0.01111 C 0.36472 0.00949 0.35808 0.00949 0.35157 0.00879 C 0.33998 0.0037 0.34154 0.00347 0.32813 0.00231 L 0.1905 -0.00857 C 0.18815 -0.00834 0.14909 -0.00487 0.13633 -0.00209 C 0.09024 0.0081 0.12748 0.00162 0.09701 0.00671 C 0.09545 0.0074 0.09375 0.0081 0.09219 0.00879 C 0.0892 0.01018 0.08646 0.0118 0.08347 0.01319 C 0.08151 0.01412 0.07943 0.01458 0.07735 0.01527 C 0.07618 0.01689 0.075 0.01875 0.0737 0.01967 C 0.07136 0.02152 0.06628 0.02407 0.06628 0.02407 C 0.05899 0.03726 0.06302 0.03379 0.05521 0.03726 C 0.05078 0.0493 0.05534 0.03935 0.04792 0.04814 C 0.04688 0.0493 0.04649 0.05185 0.04545 0.05254 C 0.04349 0.05393 0.03933 0.05486 0.03933 0.05486 L 0.03933 0.05486 " pathEditMode="relative" ptsTypes="AAAAAAAAAAAAAAAAAAAAAAAAAAAAAAA">
                                      <p:cBhvr>
                                        <p:cTn id="1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62 0.33657 L -0.04062 0.33657 C -0.03906 0.33055 -0.03763 0.32453 -0.03581 0.31898 C -0.03424 0.31435 -0.03086 0.30578 -0.03086 0.30578 C -0.03047 0.30301 -0.03008 0.3 -0.02956 0.29722 C -0.02877 0.29213 -0.02695 0.28379 -0.02591 0.27963 C -0.02513 0.27662 -0.02422 0.27384 -0.02344 0.27083 C -0.02083 0.25185 -0.02409 0.27245 -0.01979 0.25347 C -0.01875 0.24907 -0.01823 0.24467 -0.01732 0.24028 C -0.01653 0.23657 -0.01549 0.2331 -0.01484 0.2294 C -0.01432 0.22662 -0.01406 0.22361 -0.01354 0.2206 C -0.01133 0.20717 -0.01172 0.20972 -0.00872 0.19884 C -0.00781 0.19213 -0.00703 0.18565 -0.00625 0.17916 C -0.00586 0.17616 -0.00521 0.17338 -0.00495 0.17037 C -0.00443 0.16458 -0.00417 0.15879 -0.00377 0.15278 C -0.00338 0.14768 -0.0026 0.14282 -0.00247 0.1375 C -0.00221 0.12222 -0.00247 0.10694 -0.00247 0.09166 L -0.00247 0.09166 C -0.00208 0.08449 -0.00143 0.07708 -0.0013 0.06991 C -0.00065 0.04653 3.33333E-6 1.11111E-6 3.33333E-6 1.11111E-6 L 3.33333E-6 1.11111E-6 " pathEditMode="relative" ptsTypes="AAAAAAAAAAAAAAAAAAAAA">
                                      <p:cBhvr>
                                        <p:cTn id="1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406 0.05695 L -0.31406 0.05718 C -0.31497 0.04653 -0.31497 0.03611 -0.31653 0.02616 C -0.31744 0.02107 -0.31979 0.01736 -0.32148 0.01296 C -0.3233 0.0088 -0.32877 -0.00509 -0.33138 -0.00671 L -0.33502 -0.00879 C -0.3358 -0.01088 -0.33645 -0.01342 -0.3375 -0.01528 C -0.34075 -0.02106 -0.34583 -0.02523 -0.34974 -0.02847 C -0.35091 -0.0294 -0.35234 -0.02963 -0.35351 -0.03079 C -0.37265 -0.04629 -0.35924 -0.03565 -0.37317 -0.05046 C -0.37994 -0.05764 -0.37578 -0.05231 -0.38177 -0.05694 C -0.38346 -0.05833 -0.38502 -0.05972 -0.38671 -0.06134 C -0.3888 -0.06342 -0.39075 -0.06551 -0.39283 -0.06782 C -0.39401 -0.06921 -0.39505 -0.07153 -0.39648 -0.07222 C -0.39921 -0.07384 -0.40221 -0.07361 -0.40507 -0.07454 C -0.40755 -0.07592 -0.41015 -0.07708 -0.4125 -0.0787 C -0.41497 -0.08079 -0.41718 -0.08403 -0.41992 -0.08542 C -0.42304 -0.08704 -0.42643 -0.0868 -0.42968 -0.0875 C -0.43099 -0.08819 -0.43216 -0.08912 -0.43333 -0.08981 C -0.44518 -0.09491 -0.44674 -0.0912 -0.46419 -0.08981 C -0.46575 -0.08819 -0.46757 -0.08727 -0.46901 -0.08542 C -0.47916 -0.07245 -0.46809 -0.08287 -0.47513 -0.07662 L -0.47513 -0.07639 " pathEditMode="relative" rAng="0" ptsTypes="AAAAAAAAAAAAAAAAAAAAAAA">
                                      <p:cBhvr>
                                        <p:cTn id="1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60" y="-7477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107 0.13333 L 0.16107 0.13333 C 0.16016 0.12292 0.16016 0.1125 0.1586 0.10255 C 0.15768 0.09745 0.15534 0.09375 0.15365 0.08935 C 0.15183 0.08518 0.14636 0.0713 0.14375 0.06968 L 0.14011 0.06759 C 0.13933 0.06551 0.13867 0.06296 0.13763 0.06111 C 0.13438 0.05532 0.1293 0.05116 0.12539 0.04792 C 0.12422 0.04699 0.12279 0.04676 0.12162 0.0456 C 0.10248 0.03009 0.11589 0.04074 0.10196 0.02593 C 0.09518 0.01875 0.09935 0.02407 0.09336 0.01944 C 0.09167 0.01806 0.09011 0.01667 0.08841 0.01505 C 0.08633 0.01296 0.08438 0.01088 0.08229 0.00856 C 0.08112 0.00718 0.08008 0.00486 0.07865 0.00417 C 0.07591 0.00255 0.07292 0.00278 0.07005 0.00185 C 0.06758 0.00046 0.06498 -0.00069 0.06263 -0.00232 C 0.06016 -0.0044 0.05795 -0.00764 0.05521 -0.00903 C 0.05209 -0.01065 0.0487 -0.01042 0.04545 -0.01111 C 0.04414 -0.01181 0.04297 -0.01273 0.0418 -0.01343 C 0.02995 -0.01852 0.02839 -0.01482 0.01094 -0.01343 C 0.00938 -0.01181 0.00755 -0.01088 0.00612 -0.00903 C -0.00403 0.00393 0.00703 -0.00648 -2.70833E-6 -0.00023 L -2.70833E-6 -0.00023 " pathEditMode="relative" ptsTypes="AAAAAAAAAAAAAAAAAAAAAAA">
                                      <p:cBhvr>
                                        <p:cTn id="1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505 0.20348 L 0.29505 0.20348 C 0.29413 0.19676 0.29374 0.19005 0.29257 0.1838 C 0.29205 0.18125 0.29075 0.1794 0.2901 0.17709 C 0.28945 0.175 0.28945 0.17269 0.2888 0.17061 C 0.28658 0.1625 0.28606 0.16482 0.28268 0.15741 C 0.28176 0.15556 0.28111 0.15301 0.2802 0.15093 C 0.27903 0.14792 0.27773 0.14514 0.27656 0.14213 C 0.27564 0.14005 0.27512 0.1375 0.27408 0.13565 C 0.269 0.12662 0.26744 0.12709 0.26184 0.12037 C 0.25507 0.11227 0.2582 0.11343 0.24947 0.10718 C 0.24596 0.10463 0.24205 0.10324 0.2384 0.1007 C 0.23502 0.09815 0.23202 0.09398 0.22864 0.0919 C 0.22382 0.08889 0.21874 0.08773 0.2138 0.08542 C 0.17968 0.06875 0.22044 0.08727 0.19179 0.07454 C 0.18684 0.07014 0.18215 0.06436 0.17695 0.06135 C 0.1733 0.05903 0.16913 0.05857 0.16588 0.05486 C 0.15533 0.04213 0.16874 0.05718 0.15859 0.04815 C 0.15637 0.0463 0.15455 0.04329 0.15234 0.04167 C 0.1509 0.04051 0.14908 0.04005 0.14752 0.03936 C 0.14192 0.03773 0.13307 0.03611 0.12786 0.03519 C 0.12447 0.03357 0.12135 0.03148 0.11796 0.03079 C 0.09999 0.02662 0.05989 0.02848 0.04921 0.02848 L 0.04921 0.02848 " pathEditMode="relative" ptsTypes="AAAAAAAAAAAAAAAAAAAAAAAA">
                                      <p:cBhvr>
                                        <p:cTn id="1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48 0.10463 L -0.24948 0.10486 C -0.25039 0.09583 -0.24974 0.08611 -0.25195 0.07824 C -0.25338 0.07361 -0.25703 0.07292 -0.25937 0.06945 C -0.26588 0.06019 -0.26276 0.06019 -0.27044 0.05208 C -0.27239 0.05 -0.27461 0.04908 -0.27656 0.04769 C -0.27747 0.0456 -0.27799 0.04283 -0.27903 0.04121 C -0.28841 0.02685 -0.28177 0.04121 -0.2901 0.03033 C -0.29648 0.02199 -0.30221 0.01227 -0.30859 0.00394 C -0.31471 -0.00393 -0.3207 -0.0125 -0.32695 -0.01991 C -0.32825 -0.02153 -0.32955 -0.02292 -0.33073 -0.0243 C -0.33398 -0.0287 -0.33763 -0.03241 -0.34049 -0.0375 C -0.34453 -0.04444 -0.34856 -0.05324 -0.35403 -0.05717 C -0.35612 -0.05856 -0.3582 -0.05972 -0.36015 -0.06157 C -0.36158 -0.06273 -0.3625 -0.06481 -0.36393 -0.06597 C -0.36679 -0.06805 -0.37539 -0.06967 -0.37747 -0.07014 L -0.53476 -0.06805 C -0.53632 -0.06805 -0.53632 -0.06342 -0.53724 -0.06157 C -0.53919 -0.05764 -0.5414 -0.05417 -0.54336 -0.05069 L -0.54336 -0.05046 " pathEditMode="relative" rAng="0" ptsTypes="AAAAAAAAAAAAAAAAAAAA">
                                      <p:cBhvr>
                                        <p:cTn id="1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01" y="-8727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772 0.23195 L 0.31772 0.23195 C 0.31681 0.22315 0.31746 0.21343 0.31524 0.20556 C 0.31381 0.20093 0.31017 0.20023 0.30782 0.19676 C 0.30131 0.1875 0.30444 0.1875 0.29675 0.1794 C 0.2948 0.17732 0.29259 0.17639 0.29063 0.175 C 0.28972 0.17292 0.2892 0.17014 0.28816 0.16852 C 0.27879 0.15417 0.28543 0.16852 0.27709 0.15764 C 0.27071 0.14931 0.26498 0.13958 0.2586 0.13125 C 0.25248 0.12338 0.24649 0.11482 0.24024 0.10741 C 0.23894 0.10579 0.23764 0.1044 0.23647 0.10301 C 0.23321 0.09861 0.22957 0.09491 0.2267 0.08982 C 0.22267 0.08287 0.21863 0.07408 0.21316 0.07014 C 0.21108 0.06875 0.20899 0.06759 0.20704 0.06574 C 0.20561 0.06458 0.2047 0.0625 0.20326 0.06134 C 0.2004 0.05926 0.19181 0.05764 0.18972 0.05718 L 0.03243 0.05926 C 0.03087 0.05926 0.03087 0.06389 0.02996 0.06574 C 0.028 0.06968 0.02579 0.07315 0.02384 0.07662 L 0.02384 0.07662 " pathEditMode="relative" ptsTypes="AAAAAAAAAAAAAAAAAAAA">
                                      <p:cBhvr>
                                        <p:cTn id="17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877 0.07963 L -0.27877 0.07963 C -0.27682 0.07292 -0.27513 0.06597 -0.27265 0.05972 C -0.27057 0.05486 -0.26771 0.05116 -0.26536 0.04676 L -0.25794 0.03357 C -0.25625 0.03148 -0.25469 0.02917 -0.25299 0.02708 C -0.25013 0.02361 -0.24167 0.01551 -0.23945 0.01181 C -0.2375 0.0081 -0.23581 0.00347 -0.23333 0.00093 C -0.2276 -0.00509 -0.22135 -0.00972 -0.21614 -0.01667 C -0.20417 -0.03264 -0.21693 -0.01713 -0.20755 -0.02546 C -0.19792 -0.0338 -0.20469 -0.0294 -0.19648 -0.03843 C -0.19492 -0.04028 -0.1931 -0.0412 -0.19154 -0.04282 C -0.18893 -0.0456 -0.18646 -0.04861 -0.18411 -0.05162 C -0.1806 -0.05648 -0.1819 -0.0588 -0.17682 -0.0625 C -0.1737 -0.06481 -0.17018 -0.06528 -0.16693 -0.0669 C -0.16562 -0.06759 -0.16445 -0.06805 -0.16328 -0.06921 C -0.16107 -0.07106 -0.15924 -0.07384 -0.15716 -0.07569 C -0.15508 -0.07755 -0.15052 -0.07893 -0.14844 -0.08009 C -0.14596 -0.08148 -0.14362 -0.0831 -0.14114 -0.08449 C -0.13945 -0.08542 -0.13776 -0.08565 -0.1362 -0.08657 C -0.13086 -0.09005 -0.12591 -0.09606 -0.12018 -0.09745 C -0.09752 -0.10324 -0.12578 -0.09537 -0.10299 -0.10417 C -0.10013 -0.10509 -0.09726 -0.10555 -0.0944 -0.10625 C -0.08737 -0.10833 -0.08047 -0.11134 -0.07344 -0.11296 C -0.06198 -0.11551 -0.0668 -0.11366 -0.05872 -0.11713 L 0.02982 -0.11505 L 0.07539 -0.11296 L 0.07539 -0.11296 " pathEditMode="relative" ptsTypes="AAAAAAAAAAAAAAAAAAAAAAAAAAAA">
                                      <p:cBhvr>
                                        <p:cTn id="1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237 0.05903 L -0.46237 0.05903 C -0.45833 0.05741 -0.45416 0.05648 -0.45013 0.05463 C -0.44635 0.05278 -0.44271 0.05046 -0.43906 0.04792 C -0.43698 0.04653 -0.43502 0.04468 -0.43294 0.04352 C -0.42252 0.03843 -0.41953 0.03889 -0.40833 0.03704 C -0.39648 0.03194 -0.41211 0.03819 -0.39114 0.03264 C -0.36732 0.02639 -0.38997 0.03056 -0.36771 0.02407 C -0.36406 0.02292 -0.36028 0.02292 -0.35664 0.02176 C -0.3513 0.02037 -0.34179 0.01574 -0.3358 0.01528 C -0.31484 0.01319 -0.29401 0.01227 -0.27304 0.01088 C -0.23437 0.00023 -0.28138 0.01227 -0.23867 0.0044 C -0.23698 0.00394 -0.23541 0.00278 -0.23372 0.00208 C -0.23164 0.00139 -0.22955 0.00069 -0.2276 1.11111E-6 C -0.22591 -0.00069 -0.22435 -0.00185 -0.22265 -0.00231 C -0.21862 -0.00324 -0.21445 -0.0037 -0.21028 -0.0044 C -0.19713 -0.01019 -0.20442 -0.00764 -0.17838 -0.0088 L -0.10455 -0.01088 L -0.04674 -0.0088 C -0.03776 -0.00833 -0.03307 -0.00648 -0.02461 -0.0044 C -0.02135 -0.0037 -0.0181 -0.00255 -0.01484 -0.00231 C -0.01067 -0.00185 -0.00664 -0.00231 -0.00247 -0.00231 L -4.58333E-6 1.11111E-6 " pathEditMode="relative" ptsTypes="AAAAAAAAAAAAAAAAAAAAAAA">
                                      <p:cBhvr>
                                        <p:cTn id="19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52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Компьютерные игры в работе с родителями и детьми:  «Помогите Принцессе»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</cp:lastModifiedBy>
  <cp:revision>47</cp:revision>
  <cp:lastPrinted>2022-11-06T17:12:33Z</cp:lastPrinted>
  <dcterms:created xsi:type="dcterms:W3CDTF">2022-11-02T15:57:45Z</dcterms:created>
  <dcterms:modified xsi:type="dcterms:W3CDTF">2024-05-15T17:34:22Z</dcterms:modified>
</cp:coreProperties>
</file>