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6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D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168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274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717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082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567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702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480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024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850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360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16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96EFA-EAB0-4910-B8D3-960E7A9A10FA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62EE0-FE2D-4C3B-933A-4C9085194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03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microsoft.com/office/2007/relationships/hdphoto" Target="../media/hdphoto4.wdp"/><Relationship Id="rId18" Type="http://schemas.microsoft.com/office/2007/relationships/hdphoto" Target="../media/hdphoto6.wdp"/><Relationship Id="rId26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15.pn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12.png"/><Relationship Id="rId25" Type="http://schemas.microsoft.com/office/2007/relationships/hdphoto" Target="../media/hdphoto8.wdp"/><Relationship Id="rId2" Type="http://schemas.openxmlformats.org/officeDocument/2006/relationships/image" Target="../media/image2.png"/><Relationship Id="rId16" Type="http://schemas.openxmlformats.org/officeDocument/2006/relationships/image" Target="../media/image11.png"/><Relationship Id="rId20" Type="http://schemas.openxmlformats.org/officeDocument/2006/relationships/image" Target="../media/image14.png"/><Relationship Id="rId29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microsoft.com/office/2007/relationships/hdphoto" Target="../media/hdphoto3.wdp"/><Relationship Id="rId24" Type="http://schemas.openxmlformats.org/officeDocument/2006/relationships/image" Target="../media/image17.png"/><Relationship Id="rId5" Type="http://schemas.microsoft.com/office/2007/relationships/hdphoto" Target="../media/hdphoto1.wdp"/><Relationship Id="rId15" Type="http://schemas.microsoft.com/office/2007/relationships/hdphoto" Target="../media/hdphoto5.wdp"/><Relationship Id="rId23" Type="http://schemas.openxmlformats.org/officeDocument/2006/relationships/image" Target="../media/image16.png"/><Relationship Id="rId28" Type="http://schemas.openxmlformats.org/officeDocument/2006/relationships/image" Target="../media/image19.png"/><Relationship Id="rId10" Type="http://schemas.openxmlformats.org/officeDocument/2006/relationships/image" Target="../media/image8.png"/><Relationship Id="rId19" Type="http://schemas.openxmlformats.org/officeDocument/2006/relationships/image" Target="../media/image13.png"/><Relationship Id="rId4" Type="http://schemas.openxmlformats.org/officeDocument/2006/relationships/image" Target="../media/image4.png"/><Relationship Id="rId9" Type="http://schemas.openxmlformats.org/officeDocument/2006/relationships/image" Target="../media/image7.png"/><Relationship Id="rId14" Type="http://schemas.openxmlformats.org/officeDocument/2006/relationships/image" Target="../media/image10.png"/><Relationship Id="rId22" Type="http://schemas.microsoft.com/office/2007/relationships/hdphoto" Target="../media/hdphoto7.wdp"/><Relationship Id="rId27" Type="http://schemas.microsoft.com/office/2007/relationships/hdphoto" Target="../media/hdphoto9.wdp"/><Relationship Id="rId30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5793" y="579245"/>
            <a:ext cx="9721470" cy="5463786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3400" dirty="0"/>
              <a:t>        </a:t>
            </a:r>
          </a:p>
          <a:p>
            <a:pPr marL="0" indent="0" algn="ctr">
              <a:buNone/>
            </a:pPr>
            <a:r>
              <a:rPr lang="ru-RU" sz="5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9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Аннотация к компьютерным играм</a:t>
            </a:r>
          </a:p>
          <a:p>
            <a:pPr marL="0" indent="0" algn="ctr">
              <a:buNone/>
            </a:pPr>
            <a:r>
              <a:rPr lang="ru-RU" sz="6400" b="1" dirty="0">
                <a:solidFill>
                  <a:srgbClr val="7030A0"/>
                </a:solidFill>
              </a:rPr>
              <a:t>Цель: </a:t>
            </a:r>
            <a:r>
              <a:rPr lang="ru-RU" sz="6400" dirty="0"/>
              <a:t>распространение педагогических знаний среди родителей; оказание практической помощи в воспитании детей; налаживание партнёрских отношений с родителями воспитанников  в вопросах воспитания  и обучения детей.      </a:t>
            </a:r>
          </a:p>
          <a:p>
            <a:pPr marL="0" indent="0">
              <a:buNone/>
            </a:pPr>
            <a:r>
              <a:rPr lang="ru-RU" sz="6400" dirty="0">
                <a:solidFill>
                  <a:srgbClr val="7030A0"/>
                </a:solidFill>
              </a:rPr>
              <a:t>    </a:t>
            </a:r>
            <a:r>
              <a:rPr lang="ru-RU" sz="6400" b="1" dirty="0">
                <a:solidFill>
                  <a:srgbClr val="7030A0"/>
                </a:solidFill>
              </a:rPr>
              <a:t>Компьютерная игра имеет огромное значение</a:t>
            </a:r>
            <a:r>
              <a:rPr lang="ru-RU" sz="6400" dirty="0">
                <a:solidFill>
                  <a:srgbClr val="7030A0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6400" dirty="0"/>
              <a:t>позволяет развивать психические процессы: память, мышление, творческое воображение,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6400" dirty="0"/>
              <a:t>способствует развитию культурно-гигиенических навыков,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6400" dirty="0"/>
              <a:t>вырабатывает усидчивость, дает простор для проявления самостоятельности,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6400" dirty="0"/>
              <a:t>создаёт благоприятную почву для формирования ответственных взаимоотношений с семьями воспитанников и развития компетентности родителей (способности разрешать разные типы социально-педагогических ситуаций, связанных с воспитанием ребёнка).</a:t>
            </a:r>
          </a:p>
          <a:p>
            <a:pPr marL="0" indent="0" algn="just">
              <a:buNone/>
            </a:pPr>
            <a:r>
              <a:rPr lang="ru-RU" sz="6400" dirty="0"/>
              <a:t>          Анимационные игры «Помоги принцессе убрать игрушки», «Помоги принцессе правильно сложить вещи в шкафчик» ненавязчиво помогают детям усвоить правила хороших манер, взаимоотношений со сверстниками на примере капризной принцессы. В ходе игры можно обсудить с детьми поведение принцессы- почему принцесса превратилась в капризную и что нужно сделать, чтобы она снова стала прекрасной и доброй. Анимационные игры  «Кто правильно и красиво сложит одежду в шкафчик», «Какая одежда или головной убор не на своём месте», «Каждой игрушке своё место», «Кто быстрее соберёт игрушки» можно предложить и  родителям, чтобы они поиграли вместе с детьми дома. : Ведь мама и папа –это первые воспитатели своего ребёнка и их непосредственное влияние на формирование поведения</a:t>
            </a:r>
            <a:r>
              <a:rPr lang="ru-RU" sz="6400" b="1" dirty="0"/>
              <a:t> своего ребёнка</a:t>
            </a:r>
            <a:r>
              <a:rPr lang="ru-RU" sz="6400" dirty="0"/>
              <a:t>, на становление личности огромно. </a:t>
            </a:r>
          </a:p>
          <a:p>
            <a:pPr marL="0" indent="0">
              <a:buNone/>
            </a:pPr>
            <a:r>
              <a:rPr lang="ru-RU" sz="6400" b="1" dirty="0"/>
              <a:t>          Каждый ребенок верит в то</a:t>
            </a:r>
            <a:r>
              <a:rPr lang="ru-RU" sz="6400" dirty="0"/>
              <a:t>, что его родители самые честные и добрые, самые справедливые и самые красивые люди. Всем им хочется быть похожим на своих родителей! Поэтому и положительные и отрицательные черты характера папы и мамы ребёнок смело копирует, ведь родители для него- пример для подражания! </a:t>
            </a:r>
          </a:p>
          <a:p>
            <a:pPr marL="0" indent="0">
              <a:buNone/>
            </a:pPr>
            <a:endParaRPr lang="ru-RU" sz="3400" dirty="0"/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038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7956" y="373671"/>
            <a:ext cx="3409997" cy="50299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3362" y="0"/>
            <a:ext cx="4320617" cy="515688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377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1911" y="3283116"/>
            <a:ext cx="3048000" cy="18737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171" y="1092893"/>
            <a:ext cx="1567994" cy="126488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3778" y="4678022"/>
            <a:ext cx="1639875" cy="18662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61" y="4264965"/>
            <a:ext cx="1709596" cy="238271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148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93632" y="1846115"/>
            <a:ext cx="1955395" cy="153444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9957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64917">
            <a:off x="8920447" y="4052184"/>
            <a:ext cx="2953282" cy="216896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840" b="9888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5916" y="4985220"/>
            <a:ext cx="1207754" cy="148403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2193" y="1663076"/>
            <a:ext cx="1434145" cy="89353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975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9289" y="764200"/>
            <a:ext cx="4253152" cy="6093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388" y="373671"/>
            <a:ext cx="849566" cy="9695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918" y="619805"/>
            <a:ext cx="862457" cy="69802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1" cstate="email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100000" l="0" r="993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1654" y="1373630"/>
            <a:ext cx="1328440" cy="18603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1137" y="2590553"/>
            <a:ext cx="959371" cy="70418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17" t="-1258" r="10753" b="77980"/>
          <a:stretch/>
        </p:blipFill>
        <p:spPr>
          <a:xfrm>
            <a:off x="5832954" y="3369536"/>
            <a:ext cx="1029796" cy="55463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4" cstate="email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5668" y="1937629"/>
            <a:ext cx="3474762" cy="484632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26" cstate="email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9068" y="3255396"/>
            <a:ext cx="1079292" cy="6445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31609">
            <a:off x="5045442" y="2308551"/>
            <a:ext cx="1048603" cy="254225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5633" y="3752686"/>
            <a:ext cx="1199057" cy="74706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4653" y="313990"/>
            <a:ext cx="3383770" cy="5089030"/>
          </a:xfrm>
          <a:prstGeom prst="rect">
            <a:avLst/>
          </a:prstGeom>
        </p:spPr>
      </p:pic>
      <p:sp>
        <p:nvSpPr>
          <p:cNvPr id="23" name="Заголовок 1">
            <a:extLst>
              <a:ext uri="{FF2B5EF4-FFF2-40B4-BE49-F238E27FC236}">
                <a16:creationId xmlns:a16="http://schemas.microsoft.com/office/drawing/2014/main" id="{475187BB-9725-0536-951F-1B8EAEA6747D}"/>
              </a:ext>
            </a:extLst>
          </p:cNvPr>
          <p:cNvSpPr txBox="1">
            <a:spLocks/>
          </p:cNvSpPr>
          <p:nvPr/>
        </p:nvSpPr>
        <p:spPr>
          <a:xfrm>
            <a:off x="7296565" y="155116"/>
            <a:ext cx="5309287" cy="1673684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Игра: </a:t>
            </a:r>
            <a:br>
              <a:rPr lang="ru-RU" b="1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</a:br>
            <a:r>
              <a:rPr lang="ru-RU" b="1">
                <a:ln w="0">
                  <a:solidFill>
                    <a:srgbClr val="C30DA9"/>
                  </a:solidFill>
                </a:ln>
                <a:solidFill>
                  <a:srgbClr val="C30D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«Помогите Принцессе </a:t>
            </a:r>
            <a:br>
              <a:rPr lang="ru-RU" b="1">
                <a:ln w="0">
                  <a:solidFill>
                    <a:srgbClr val="C30DA9"/>
                  </a:solidFill>
                </a:ln>
                <a:solidFill>
                  <a:srgbClr val="C30D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</a:br>
            <a:r>
              <a:rPr lang="ru-RU" b="1">
                <a:ln w="0">
                  <a:solidFill>
                    <a:srgbClr val="C30DA9"/>
                  </a:solidFill>
                </a:ln>
                <a:solidFill>
                  <a:srgbClr val="C30D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собрать и сложить одежду в шкафчик»</a:t>
            </a:r>
            <a:br>
              <a:rPr lang="ru-RU" b="1">
                <a:ln w="0">
                  <a:solidFill>
                    <a:srgbClr val="C30DA9"/>
                  </a:solidFill>
                </a:ln>
                <a:solidFill>
                  <a:srgbClr val="C30D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</a:br>
            <a:endParaRPr lang="ru-RU" b="1" dirty="0">
              <a:ln w="0">
                <a:solidFill>
                  <a:srgbClr val="C30DA9"/>
                </a:solidFill>
              </a:ln>
              <a:solidFill>
                <a:srgbClr val="C30DA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214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L -2.5E-6 -1.85185E-6 C 0.00313 -0.05532 0.00274 -0.04074 -2.5E-6 -0.13773 C -0.00013 -0.14236 -0.00156 -0.14653 -0.00247 -0.15092 C -0.00963 -0.18426 -0.0026 -0.1493 -0.00989 -0.1794 C -0.01119 -0.18495 -0.01211 -0.1912 -0.01354 -0.19676 C -0.01575 -0.20578 -0.01875 -0.21412 -0.02096 -0.22291 C -0.02213 -0.22824 -0.0233 -0.23333 -0.02461 -0.23842 C -0.02695 -0.24722 -0.0306 -0.25509 -0.03203 -0.26458 C -0.03333 -0.27453 -0.03268 -0.27268 -0.03567 -0.28194 C -0.03685 -0.28588 -0.03802 -0.28958 -0.03932 -0.29305 C -0.04518 -0.3074 -0.03828 -0.28518 -0.04427 -0.30393 C -0.04518 -0.30671 -0.04557 -0.31018 -0.04674 -0.31273 C -0.04856 -0.31666 -0.0513 -0.31921 -0.05286 -0.32361 C -0.05755 -0.33611 -0.05429 -0.32824 -0.06393 -0.34537 L -0.07135 -0.35856 L -0.07617 -0.36065 C -0.07708 -0.36227 -0.07799 -0.36342 -0.07864 -0.36504 C -0.07955 -0.36713 -0.07994 -0.37014 -0.08112 -0.37176 C -0.08737 -0.37986 -0.09075 -0.3787 -0.0983 -0.38032 C -0.11302 -0.38912 -0.09778 -0.38102 -0.11562 -0.38703 C -0.11888 -0.38819 -0.12213 -0.39028 -0.12539 -0.39143 C -0.12825 -0.39236 -0.13112 -0.39236 -0.13398 -0.39352 C -0.13698 -0.39467 -0.13971 -0.39722 -0.14257 -0.39791 C -0.14948 -0.39953 -0.15651 -0.3993 -0.16354 -0.4 C -0.17669 -0.40671 -0.17409 -0.40671 -0.19297 -0.40671 C -0.225 -0.40671 -0.2569 -0.40532 -0.28893 -0.4044 C -0.29101 -0.40301 -0.29297 -0.40115 -0.29505 -0.4 C -0.29791 -0.39884 -0.30078 -0.39861 -0.30364 -0.39791 C -0.30898 -0.39676 -0.31341 -0.39653 -0.31836 -0.39352 C -0.32057 -0.39236 -0.32265 -0.39097 -0.32461 -0.38912 C -0.32669 -0.38727 -0.32864 -0.38495 -0.33073 -0.38264 C -0.33203 -0.38125 -0.33307 -0.3794 -0.33437 -0.37824 C -0.33554 -0.37731 -0.33685 -0.37685 -0.33815 -0.37615 C -0.34388 -0.36065 -0.33632 -0.37916 -0.34544 -0.36296 C -0.34648 -0.36111 -0.34726 -0.35879 -0.34791 -0.35648 C -0.34974 -0.35069 -0.35026 -0.34352 -0.35286 -0.33889 C -0.35638 -0.33264 -0.35468 -0.33634 -0.35781 -0.32801 C -0.35729 -0.31041 -0.35794 -0.29282 -0.35651 -0.27546 C -0.35625 -0.27245 -0.35377 -0.27153 -0.35286 -0.26898 C -0.35208 -0.26713 -0.35234 -0.26435 -0.35156 -0.26227 C -0.34935 -0.25625 -0.34661 -0.2544 -0.34297 -0.25139 C -0.34101 -0.24977 -0.33893 -0.24861 -0.33685 -0.24699 C -0.33515 -0.24583 -0.33359 -0.24398 -0.3319 -0.24259 C -0.32955 -0.24097 -0.32708 -0.23981 -0.32461 -0.23842 C -0.3233 -0.2375 -0.322 -0.2375 -0.32083 -0.23611 C -0.31966 -0.23472 -0.31849 -0.23287 -0.31718 -0.23171 C -0.31562 -0.23055 -0.31393 -0.23032 -0.31224 -0.22963 C -0.30052 -0.22361 -0.32278 -0.23171 -0.29388 -0.22291 C -0.28242 -0.22384 -0.27083 -0.22338 -0.25937 -0.22523 C -0.25755 -0.22546 -0.25599 -0.22754 -0.25455 -0.22963 C -0.25182 -0.23333 -0.24713 -0.24259 -0.24713 -0.24259 C -0.24401 -0.25926 -0.24856 -0.23958 -0.24218 -0.2537 C -0.2414 -0.25532 -0.24153 -0.2581 -0.24101 -0.26018 C -0.24036 -0.2625 -0.23932 -0.26458 -0.23854 -0.26666 C -0.23593 -0.28912 -0.2345 -0.29699 -0.23971 -0.32801 C -0.24088 -0.33495 -0.24544 -0.33819 -0.2483 -0.34328 C -0.25481 -0.35463 -0.25039 -0.34884 -0.26315 -0.35648 C -0.2707 -0.36088 -0.26445 -0.3574 -0.27786 -0.36296 C -0.28737 -0.3669 -0.27786 -0.36365 -0.2901 -0.36736 C -0.30117 -0.36597 -0.31237 -0.36551 -0.3233 -0.36296 C -0.32513 -0.3625 -0.32643 -0.35949 -0.32825 -0.35856 C -0.33229 -0.35648 -0.34049 -0.35416 -0.34049 -0.35416 C -0.34218 -0.35208 -0.34375 -0.34953 -0.34544 -0.34768 C -0.34869 -0.34444 -0.35534 -0.33889 -0.35534 -0.33889 C -0.35651 -0.3368 -0.35768 -0.33426 -0.35898 -0.3324 C -0.36054 -0.32986 -0.3625 -0.32847 -0.36393 -0.32569 C -0.37252 -0.31041 -0.36328 -0.32384 -0.37005 -0.30833 C -0.37187 -0.30416 -0.37422 -0.30092 -0.37617 -0.29745 C -0.37864 -0.27986 -0.37552 -0.29722 -0.38112 -0.27986 C -0.38333 -0.27268 -0.38515 -0.26528 -0.38724 -0.2581 C -0.38815 -0.25509 -0.38906 -0.25231 -0.38971 -0.2493 C -0.39739 -0.21504 -0.38815 -0.25787 -0.39336 -0.22963 C -0.39414 -0.22592 -0.39518 -0.22245 -0.39583 -0.21875 C -0.40117 -0.19051 -0.39192 -0.2331 -0.39961 -0.19907 C -0.40078 -0.1824 -0.40208 -0.16551 -0.40208 -0.14861 C -0.40091 0.04792 -0.41849 -0.00787 -0.39583 0.05903 C -0.39544 0.06273 -0.39557 0.06667 -0.39466 0.06991 C -0.39336 0.07477 -0.39127 0.07847 -0.38971 0.0831 C -0.3888 0.08588 -0.38802 0.08889 -0.38724 0.0919 C -0.38632 0.09537 -0.38554 0.09908 -0.38476 0.10278 C -0.38437 0.10486 -0.38411 0.10718 -0.38359 0.10926 C -0.37994 0.12431 -0.38255 0.11227 -0.37864 0.12454 C -0.37734 0.12894 -0.37656 0.1338 -0.375 0.13773 C -0.37369 0.14121 -0.37174 0.14375 -0.37005 0.14653 C -0.36263 0.15834 -0.36536 0.15579 -0.35898 0.15949 C -0.34218 0.18357 -0.36575 0.15255 -0.34297 0.17269 C -0.34166 0.17385 -0.34179 0.17778 -0.34049 0.17917 C -0.33476 0.18565 -0.32213 0.18519 -0.31718 0.18588 L -0.30247 0.19236 C -0.297 0.19491 -0.29049 0.19792 -0.28528 0.19885 L -0.26432 0.20324 C -0.26185 0.20394 -0.25937 0.2051 -0.2569 0.20556 C -0.24961 0.20648 -0.24218 0.20695 -0.23476 0.20764 L -0.22864 0.20996 C -0.225 0.21135 -0.22135 0.21412 -0.21757 0.21412 L -0.1733 0.21204 C -0.17213 0.21158 -0.16614 0.20903 -0.16471 0.20764 C -0.16211 0.2051 -0.16015 0.20093 -0.15742 0.19885 C -0.15534 0.19746 -0.15325 0.1963 -0.15117 0.19445 C -0.14909 0.1926 -0.14726 0.18982 -0.14505 0.18797 C -0.1427 0.18611 -0.1401 0.18542 -0.13776 0.18357 C -0.1263 0.17431 -0.13659 0.17963 -0.12669 0.17269 C -0.11979 0.16783 -0.11575 0.1669 -0.1082 0.16389 C -0.09583 0.1507 -0.10872 0.16343 -0.09466 0.15301 C -0.0819 0.14352 -0.09297 0.14815 -0.07994 0.14422 C -0.07187 0.12986 -0.08099 0.14491 -0.07135 0.13334 C -0.06132 0.12153 -0.06901 0.12685 -0.06145 0.12246 L -0.05416 0.10926 C -0.05026 0.10255 -0.0483 0.09977 -0.04544 0.0919 C -0.03906 0.07361 -0.04596 0.09144 -0.04179 0.07639 C -0.04114 0.07408 -0.0401 0.07222 -0.03932 0.06991 C -0.03528 0.05718 -0.03867 0.06528 -0.03437 0.05463 C -0.03346 0.05232 -0.02929 0.04283 -0.02825 0.03935 C -0.02265 0.01922 -0.02942 0.03681 -0.02213 0.01968 C -0.02096 0.0132 -0.0194 0.00672 -0.01849 -1.85185E-6 C -0.01692 -0.01111 -0.0177 -0.00602 -0.01601 -0.01528 C -0.01679 -0.01898 -0.01679 -0.02361 -0.01849 -0.02615 C -0.02148 -0.03102 -0.03073 -0.02685 -0.0332 -0.02615 C -0.04218 -0.00231 -0.03672 -0.01967 -0.03437 0.04375 C -0.03437 0.04607 -0.03359 0.04815 -0.0332 0.05023 C -0.03268 0.05324 -0.03255 0.05625 -0.03203 0.05903 C -0.03125 0.06273 -0.0302 0.06621 -0.02955 0.06991 C -0.0289 0.07361 -0.0289 0.07732 -0.02825 0.08079 C -0.02708 0.08866 -0.02343 0.10787 -0.02096 0.11574 C -0.02031 0.1176 -0.01927 0.11875 -0.01849 0.12014 C -0.01549 0.13588 -0.0181 0.13079 -0.01224 0.13773 C -0.01145 0.14213 -0.01132 0.14699 -0.00989 0.15093 C -0.00794 0.15602 -0.00494 0.15949 -0.00247 0.16389 L 0.00248 0.17269 C 0.00495 0.17709 0.00703 0.18218 0.00977 0.18588 L 0.01472 0.19236 C 0.01563 0.19445 0.01615 0.19699 0.01719 0.19885 C 0.02305 0.20926 0.02982 0.21597 0.03685 0.22292 C 0.03855 0.22454 0.04024 0.2257 0.0418 0.22732 C 0.04675 0.23241 0.05131 0.23866 0.05651 0.2426 C 0.05938 0.24491 0.0625 0.24653 0.06511 0.24931 C 0.06745 0.25162 0.06901 0.25556 0.07136 0.25787 C 0.07396 0.26065 0.07722 0.26181 0.07995 0.26459 C 0.08256 0.2669 0.08464 0.27107 0.08724 0.27315 C 0.08998 0.27547 0.0931 0.2757 0.09584 0.27755 C 0.11042 0.2875 0.09623 0.28403 0.11797 0.29514 C 0.12084 0.29653 0.12383 0.29769 0.12657 0.29954 C 0.12956 0.30139 0.1323 0.30394 0.13529 0.30602 C 0.13841 0.30834 0.1418 0.31019 0.14506 0.3125 C 0.14883 0.31528 0.15235 0.31898 0.15612 0.3213 C 0.15821 0.32269 0.1724 0.32547 0.17331 0.3257 L 0.20899 0.33241 C 0.24623 0.33079 0.2836 0.33172 0.32084 0.32801 C 0.34141 0.3257 0.32839 0.32084 0.33933 0.3125 C 0.40612 0.26181 0.32709 0.32894 0.37253 0.28635 C 0.40378 0.25695 0.36172 0.30047 0.39584 0.26667 C 0.39922 0.26343 0.40274 0.26019 0.40573 0.25579 C 0.40899 0.2507 0.41133 0.24398 0.41433 0.2382 C 0.41823 0.23079 0.42279 0.22431 0.42657 0.21644 C 0.42995 0.20949 0.44271 0.17685 0.44506 0.16829 C 0.44974 0.15139 0.45287 0.1331 0.4573 0.11574 L 0.46589 0.0831 C 0.46719 0.0706 0.4681 0.0581 0.46966 0.04584 C 0.47097 0.03403 0.47331 0.02269 0.47448 0.01088 C 0.47565 -1.85185E-6 0.47605 -0.01088 0.47696 -0.02199 C 0.47813 -0.03426 0.47943 -0.04676 0.48073 -0.05903 C 0.48112 -0.07153 0.48151 -0.08379 0.4819 -0.09629 C 0.48269 -0.11805 0.48425 -0.13981 0.48438 -0.1618 C 0.48464 -0.19537 0.48425 -0.22893 0.48321 -0.26227 C 0.48269 -0.27754 0.47552 -0.3 0.47214 -0.31041 C 0.47045 -0.31551 0.46901 -0.32106 0.46719 -0.32569 C 0.46615 -0.32824 0.46459 -0.33009 0.46341 -0.3324 C 0.46133 -0.33657 0.45938 -0.3412 0.4573 -0.34537 C 0.45651 -0.34699 0.45586 -0.34884 0.45482 -0.34977 C 0.45209 -0.35254 0.44909 -0.35393 0.44623 -0.35648 C 0.44128 -0.36065 0.43672 -0.3662 0.43151 -0.36944 C 0.42722 -0.37222 0.42253 -0.37222 0.41797 -0.37384 C 0.4069 -0.37801 0.38477 -0.38703 0.38477 -0.38703 C 0.37136 -0.38565 0.33933 -0.38403 0.32214 -0.37824 C 0.31993 -0.37754 0.3181 -0.37477 0.31589 -0.37384 C 0.31315 -0.37268 0.31016 -0.37245 0.3073 -0.37176 C 0.28933 -0.35903 0.31993 -0.38102 0.28646 -0.35416 C 0.28321 -0.35162 0.27982 -0.35023 0.27657 -0.34768 C 0.27448 -0.34583 0.27253 -0.34328 0.27045 -0.34097 C 0.26797 -0.33819 0.2655 -0.33541 0.26302 -0.3324 C 0.25938 -0.32731 0.25586 -0.32176 0.25196 -0.31713 L 0.24466 -0.30833 C 0.24388 -0.30532 0.24297 -0.30254 0.24219 -0.29953 C 0.24128 -0.29606 0.24076 -0.29213 0.23972 -0.28865 C 0.2392 -0.2868 0.23802 -0.28565 0.23724 -0.28426 C 0.23802 -0.27546 0.23933 -0.23611 0.24466 -0.21875 C 0.24792 -0.20787 0.25482 -0.19352 0.25938 -0.18588 C 0.26276 -0.18009 0.26719 -0.17639 0.27045 -0.1706 C 0.27253 -0.1669 0.27409 -0.16227 0.27657 -0.15972 C 0.28321 -0.15231 0.2905 -0.14676 0.29623 -0.13773 C 0.29961 -0.13264 0.30248 -0.12662 0.30612 -0.12245 C 0.32136 -0.10555 0.32045 -0.10694 0.3319 -0.10278 C 0.34545 -0.10578 0.35912 -0.10694 0.37253 -0.11157 C 0.37605 -0.11273 0.37917 -0.11713 0.3823 -0.12037 C 0.3849 -0.12291 0.3875 -0.12546 0.38972 -0.12893 C 0.39336 -0.13495 0.39623 -0.14213 0.39948 -0.14861 C 0.40118 -0.15162 0.40287 -0.15463 0.40443 -0.1574 C 0.40612 -0.1669 0.40756 -0.17662 0.40938 -0.18588 C 0.41003 -0.18889 0.41185 -0.19143 0.41185 -0.19467 C 0.41185 -0.22153 0.41172 -0.24884 0.40938 -0.27546 C 0.40886 -0.28171 0.39362 -0.3206 0.39336 -0.32129 C 0.38868 -0.33333 0.38334 -0.34444 0.37865 -0.35648 C 0.37474 -0.36643 0.37253 -0.3787 0.36758 -0.38703 C 0.36276 -0.39514 0.35599 -0.39815 0.35039 -0.4044 C 0.33243 -0.42477 0.34271 -0.41805 0.32696 -0.43078 C 0.31849 -0.4375 0.31055 -0.44907 0.30118 -0.45046 C 0.29584 -0.45115 0.2905 -0.45162 0.28516 -0.45254 C 0.27058 -0.45532 0.26927 -0.45578 0.25821 -0.45903 C 0.22123 -0.44028 0.23503 -0.44838 0.21641 -0.43727 C 0.21394 -0.43356 0.21159 -0.42963 0.20899 -0.42639 C 0.20743 -0.42453 0.20573 -0.42361 0.20404 -0.42199 C 0.20196 -0.4199 0.2 -0.41759 0.19792 -0.41551 C 0.19662 -0.41412 0.19558 -0.41203 0.19427 -0.41111 C 0.19024 -0.40787 0.18607 -0.40532 0.1819 -0.40231 C 0.17539 -0.39745 0.17266 -0.39444 0.16602 -0.39143 C 0.16237 -0.38958 0.1586 -0.38842 0.15495 -0.38703 C 0.14909 -0.38194 0.14883 -0.38078 0.14141 -0.37824 C 0.13815 -0.37708 0.13477 -0.37685 0.13151 -0.37615 C 0.12865 -0.37546 0.12578 -0.37477 0.12292 -0.37384 C 0.1168 -0.37199 0.11068 -0.36967 0.10443 -0.36736 C 0.10078 -0.36597 0.09401 -0.36227 0.09102 -0.36065 C 0.08933 -0.35856 0.08802 -0.35532 0.08607 -0.35416 C 0.08216 -0.35162 0.0737 -0.34977 0.0737 -0.34977 C 0.07006 -0.34699 0.06641 -0.34352 0.06263 -0.34097 C 0.0599 -0.33912 0.0569 -0.33865 0.05404 -0.3368 C 0.03972 -0.32592 0.0573 -0.33264 0.03933 -0.32801 C 0.03685 -0.32662 0.03438 -0.32523 0.0319 -0.32361 C 0.02982 -0.32222 0.028 -0.3199 0.02578 -0.31921 C 0.02097 -0.31759 0.01602 -0.31782 0.01107 -0.31713 C 0.00977 -0.3162 0.0086 -0.31551 0.00743 -0.31481 C -0.01276 -0.30509 -0.00156 -0.31944 -0.0013 -0.25578 C -0.00091 -0.1743 -0.0013 -0.09259 -0.0013 -0.01088 L -0.00494 -0.01088 " pathEditMode="relative" ptsTypes="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3.7037E-6 L 2.08333E-6 -3.7037E-6 C 0.00286 -0.00602 0.00599 -0.01134 0.00859 -0.01759 C 0.01067 -0.02269 0.01106 -0.02732 0.01224 -0.03287 C 0.01302 -0.03657 0.01393 -0.04028 0.01471 -0.04375 C 0.0151 -0.04815 0.0151 -0.05278 0.01588 -0.05695 C 0.01679 -0.06088 0.01849 -0.06412 0.01966 -0.06782 C 0.02018 -0.06991 0.02044 -0.07222 0.02083 -0.07454 C 0.02161 -0.07801 0.02252 -0.08171 0.0233 -0.08542 C 0.02369 -0.08889 0.02408 -0.09259 0.02448 -0.0963 C 0.02487 -0.09861 0.02552 -0.1007 0.02578 -0.10278 C 0.0263 -0.10718 0.0263 -0.11157 0.02695 -0.11597 C 0.0276 -0.11968 0.02877 -0.12315 0.02942 -0.12685 C 0.02994 -0.12963 0.0302 -0.13264 0.03073 -0.13565 C 0.03138 -0.14005 0.03242 -0.14421 0.0332 -0.14884 C 0.03359 -0.15162 0.03372 -0.15463 0.03437 -0.15741 C 0.03658 -0.16644 0.03958 -0.17477 0.04179 -0.1838 C 0.04622 -0.20208 0.04401 -0.19398 0.04791 -0.20764 C 0.04869 -0.21644 0.04948 -0.22523 0.05039 -0.23403 C 0.05078 -0.23773 0.05091 -0.24144 0.05156 -0.24491 C 0.05247 -0.24954 0.05416 -0.25347 0.05533 -0.2581 C 0.05625 -0.26227 0.05677 -0.2669 0.05768 -0.27107 C 0.05885 -0.2757 0.06028 -0.27986 0.06145 -0.28426 C 0.06276 -0.28935 0.06393 -0.29445 0.0651 -0.29954 C 0.06914 -0.3419 0.06341 -0.28958 0.06888 -0.3213 C 0.06953 -0.3257 0.06927 -0.33032 0.07005 -0.33449 C 0.07096 -0.33912 0.07252 -0.34329 0.07369 -0.34769 C 0.075 -0.35255 0.07617 -0.35787 0.07747 -0.36296 C 0.07864 -0.36736 0.08007 -0.37153 0.08112 -0.37593 C 0.08216 -0.38032 0.08255 -0.38495 0.08359 -0.38912 C 0.08463 -0.39375 0.08619 -0.39769 0.08724 -0.40232 C 0.08789 -0.40509 0.08776 -0.40833 0.08854 -0.41111 C 0.09075 -0.41991 0.09453 -0.42778 0.09583 -0.43727 C 0.09622 -0.44005 0.09648 -0.44329 0.09713 -0.44607 C 0.09974 -0.45764 0.10065 -0.45857 0.10442 -0.46782 C 0.10533 -0.47222 0.10638 -0.47639 0.1069 -0.48102 C 0.10976 -0.50255 0.10586 -0.49005 0.11067 -0.50278 C 0.11302 -0.52384 0.11015 -0.50532 0.11432 -0.52037 C 0.11757 -0.53195 0.11289 -0.52199 0.11796 -0.53565 C 0.11862 -0.53727 0.11966 -0.53843 0.12044 -0.54005 C 0.12135 -0.54282 0.122 -0.54583 0.12291 -0.54861 C 0.12369 -0.55093 0.12487 -0.55278 0.12539 -0.55532 C 0.12604 -0.5581 0.12591 -0.56111 0.12669 -0.56389 C 0.12825 -0.57083 0.12955 -0.57107 0.13281 -0.575 C 0.13359 -0.57847 0.13411 -0.58241 0.13528 -0.58588 C 0.13632 -0.58912 0.14179 -0.5956 0.14257 -0.59676 C 0.14479 -0.60023 0.14713 -0.60347 0.14882 -0.60764 C 0.15638 -0.62778 0.14674 -0.60301 0.15364 -0.61852 C 0.15455 -0.6206 0.1552 -0.62315 0.15612 -0.62523 C 0.1569 -0.62685 0.15794 -0.62801 0.15859 -0.62963 C 0.16145 -0.63565 0.16132 -0.63866 0.16471 -0.64491 C 0.16627 -0.64745 0.1681 -0.64907 0.16966 -0.65139 C 0.17057 -0.65278 0.17187 -0.6537 0.17213 -0.65579 C 0.17278 -0.65995 0.17213 -0.66458 0.17213 -0.66898 L 0.17343 -0.67315 " pathEditMode="relative" ptsTypes="AAAAAAAAAAAAAAAAAAAAAAAAAAAAAAAAAAAAAAAAAAAAAAAAAAAAAAA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297</Words>
  <Application>Microsoft Office PowerPoint</Application>
  <PresentationFormat>Широкоэкранный</PresentationFormat>
  <Paragraphs>11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Пользователь</cp:lastModifiedBy>
  <cp:revision>45</cp:revision>
  <cp:lastPrinted>2022-11-06T17:12:33Z</cp:lastPrinted>
  <dcterms:created xsi:type="dcterms:W3CDTF">2022-11-02T15:57:45Z</dcterms:created>
  <dcterms:modified xsi:type="dcterms:W3CDTF">2024-05-15T17:39:02Z</dcterms:modified>
</cp:coreProperties>
</file>