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0D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168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274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717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082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567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702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480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024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850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360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163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03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1.png"/><Relationship Id="rId5" Type="http://schemas.openxmlformats.org/officeDocument/2006/relationships/image" Target="../media/image7.png"/><Relationship Id="rId10" Type="http://schemas.microsoft.com/office/2007/relationships/hdphoto" Target="../media/hdphoto3.wdp"/><Relationship Id="rId4" Type="http://schemas.microsoft.com/office/2007/relationships/hdphoto" Target="../media/hdphoto1.wdp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24725"/>
            <a:ext cx="5497286" cy="23876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n w="0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Компьютерные игры в работе с родителями и детьми: </a:t>
            </a:r>
            <a:br>
              <a:rPr lang="ru-RU" sz="3600" dirty="0">
                <a:ln w="0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ru-RU" b="1" dirty="0">
                <a:ln w="0">
                  <a:solidFill>
                    <a:srgbClr val="C30DA9"/>
                  </a:solidFill>
                </a:ln>
                <a:solidFill>
                  <a:srgbClr val="C30DA9"/>
                </a:solidFill>
                <a:effectLst>
                  <a:reflection blurRad="6350" stA="53000" endA="300" endPos="35500" dir="5400000" sy="-90000" algn="bl" rotWithShape="0"/>
                </a:effectLst>
              </a:rPr>
              <a:t>«Правила этикета для Принцессы»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011027"/>
            <a:ext cx="6239692" cy="1655762"/>
          </a:xfrm>
        </p:spPr>
        <p:txBody>
          <a:bodyPr>
            <a:noAutofit/>
          </a:bodyPr>
          <a:lstStyle/>
          <a:p>
            <a:r>
              <a:rPr lang="ru-RU" sz="1800" dirty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Выполнила: воспитатель логопедической группы</a:t>
            </a:r>
            <a:br>
              <a:rPr lang="ru-RU" sz="1800" dirty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r>
              <a:rPr lang="ru-RU" sz="1800" dirty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Ляпина Светлана Александровна</a:t>
            </a:r>
            <a:br>
              <a:rPr lang="ru-RU" sz="1800" dirty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r>
              <a:rPr lang="ru-RU" sz="1800" dirty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Муниципальное казенное дошкольное образовательное </a:t>
            </a:r>
            <a:br>
              <a:rPr lang="ru-RU" sz="1800" dirty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r>
              <a:rPr lang="ru-RU" sz="1800" dirty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 учреждение «Детский сад № 29»</a:t>
            </a:r>
            <a:br>
              <a:rPr lang="ru-RU" sz="1800" dirty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r>
              <a:rPr lang="ru-RU" sz="1800" dirty="0" err="1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Еманжелинского</a:t>
            </a:r>
            <a:r>
              <a:rPr lang="ru-RU" sz="1800" dirty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 муниципального района</a:t>
            </a:r>
            <a:br>
              <a:rPr lang="ru-RU" sz="1800" dirty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endParaRPr lang="ru-RU" sz="1800" dirty="0">
              <a:ln w="0"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8503" y="3164055"/>
            <a:ext cx="2838994" cy="3693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299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4933" y="806386"/>
            <a:ext cx="9183189" cy="5280906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endParaRPr lang="ru-RU" sz="4200" b="1" dirty="0"/>
          </a:p>
          <a:p>
            <a:pPr marL="0" indent="0" algn="ctr">
              <a:buNone/>
            </a:pPr>
            <a:r>
              <a:rPr lang="ru-RU" sz="4200" b="1" dirty="0">
                <a:solidFill>
                  <a:srgbClr val="C30DA9"/>
                </a:solidFill>
              </a:rPr>
              <a:t>Этикет</a:t>
            </a:r>
            <a:r>
              <a:rPr lang="ru-RU" sz="4200" dirty="0">
                <a:solidFill>
                  <a:srgbClr val="C30DA9"/>
                </a:solidFill>
              </a:rPr>
              <a:t> </a:t>
            </a:r>
            <a:r>
              <a:rPr lang="ru-RU" sz="4200" dirty="0">
                <a:solidFill>
                  <a:srgbClr val="7030A0"/>
                </a:solidFill>
              </a:rPr>
              <a:t>– важная часть общечеловеческой культуры, нравственности, морали, в добре, справедливости, человечности – в области моральной культуры и о красоте, порядке, благоустройстве. </a:t>
            </a:r>
          </a:p>
          <a:p>
            <a:pPr marL="0" indent="0" algn="ctr">
              <a:buNone/>
            </a:pPr>
            <a:r>
              <a:rPr lang="ru-RU" sz="4200" dirty="0">
                <a:solidFill>
                  <a:srgbClr val="7030A0"/>
                </a:solidFill>
              </a:rPr>
              <a:t>Понятие</a:t>
            </a:r>
            <a:r>
              <a:rPr lang="ru-RU" sz="4200" dirty="0"/>
              <a:t> </a:t>
            </a:r>
            <a:r>
              <a:rPr lang="ru-RU" sz="4200" b="1" dirty="0">
                <a:solidFill>
                  <a:srgbClr val="C30DA9"/>
                </a:solidFill>
              </a:rPr>
              <a:t>«этикет» </a:t>
            </a:r>
            <a:r>
              <a:rPr lang="ru-RU" sz="4200" dirty="0">
                <a:solidFill>
                  <a:srgbClr val="7030A0"/>
                </a:solidFill>
              </a:rPr>
              <a:t>включает в себя форму, манеру поведения, правила учтивости и вежливости, принятые в том обществе, где живет каждый из нас. Учить детей этикетным правилам увлекательно, если делать это с любовью и фантазией. Ребенок много знает об окружающем мире от родителей и из собственных наблюдений. Задача воспитателя – расширить и скорректировать эти знания, привести их в систему, общепринятую в обществе. В результате совместной игровой деятельности воспитанников, их родителей и педагогов дошкольного образовательного учреждения дети расширяют кругозор о видах этикета, приобщаются к хорошим манерам.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4200" dirty="0">
                <a:solidFill>
                  <a:srgbClr val="7030A0"/>
                </a:solidFill>
              </a:rPr>
              <a:t>    Дети становятся внимательней, терпеливей друг к другу. Они учатся замечать положительное и отрицательное в своем поведении и поведении окружающих или персонажей художественных произведений, адекватно оценивать свои поступки и поступки других, учатся договариваться.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4200" dirty="0">
                <a:solidFill>
                  <a:srgbClr val="7030A0"/>
                </a:solidFill>
              </a:rPr>
              <a:t>Дети используют в своей речи больше вежливых слов, соблюдают культуру поведения за столом.</a:t>
            </a:r>
          </a:p>
          <a:p>
            <a:pPr marL="0" indent="0">
              <a:buNone/>
            </a:pPr>
            <a:r>
              <a:rPr lang="ru-RU" sz="4200" b="1" dirty="0">
                <a:solidFill>
                  <a:srgbClr val="C30DA9"/>
                </a:solidFill>
              </a:rPr>
              <a:t>         Таким образом, </a:t>
            </a:r>
            <a:r>
              <a:rPr lang="ru-RU" sz="4200" dirty="0">
                <a:solidFill>
                  <a:srgbClr val="7030A0"/>
                </a:solidFill>
              </a:rPr>
              <a:t>если детей через игру начать учить хорошим манерам с младшего дошкольного возраста, то к началу обучения в школе эти манеры станут привычкой! Но родители должны принимать активное участие в этом, иначе процесс будет односторонний и должного эффекта не даст! Поэтому процесс формирования хороших манер и азов этикета является очень длительным, требующим последовательной работы и терпения и настойчивости со стороны взрослых – воспитателей и родителей.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3400" dirty="0"/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038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879" y="0"/>
            <a:ext cx="11443063" cy="8883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Игра: </a:t>
            </a:r>
            <a:r>
              <a:rPr lang="ru-RU" sz="3200" b="1" dirty="0">
                <a:ln w="0">
                  <a:solidFill>
                    <a:srgbClr val="C30DA9"/>
                  </a:solidFill>
                </a:ln>
                <a:solidFill>
                  <a:srgbClr val="C30D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«Правила этикета в магазине для Принцессы»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68664" y="888372"/>
            <a:ext cx="9683403" cy="5148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Дидактическая компьютерная игра предназначена для детей среднего дошкольного возраста, которая учит детей этикетным правилам в общественных местах.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Цель игры</a:t>
            </a:r>
            <a:r>
              <a:rPr lang="ru-RU" dirty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у детей правил этикета, поведение в общественных местах, в частности – магазине; учить детей вести вежливый диалог «покупатель - продавец».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b="1" dirty="0">
              <a:solidFill>
                <a:srgbClr val="7030A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7030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 ходе игры дети должны усвоить следующие правила: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400" b="1" dirty="0">
              <a:solidFill>
                <a:srgbClr val="7030A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</a:rPr>
              <a:t>Прежде чем войти в магазин, нужно пропустить выходящих из него.</a:t>
            </a:r>
            <a:endParaRPr lang="ru-RU" sz="1600" dirty="0">
              <a:ea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</a:rPr>
              <a:t>Брать с собой животных категорически запрещается.</a:t>
            </a:r>
            <a:endParaRPr lang="ru-RU" sz="1600" dirty="0">
              <a:ea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</a:rPr>
              <a:t>С мороженым в магазин не входят.</a:t>
            </a:r>
            <a:endParaRPr lang="ru-RU" sz="1600" dirty="0">
              <a:ea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</a:rPr>
              <a:t>При наличии очереди в магазине каждый должен ее соблюдать, если человек воспитан и знает, как вести себя в магазине.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</a:rPr>
              <a:t>Нельзя бегать в магазине, кричать и брать продукты питания.</a:t>
            </a:r>
            <a:endParaRPr lang="ru-RU" dirty="0">
              <a:ea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</a:rPr>
              <a:t>Не забывайте, что толкаться и лезть без очереди не красиво. 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</a:rPr>
              <a:t>Если вы затрудняетесь найти необходимый вам товар, необходимо обратиться за помощью к продавцу-консультанту. За помощь нужно поблагодарить.</a:t>
            </a:r>
            <a:endParaRPr lang="ru-RU" sz="1600" dirty="0">
              <a:ea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</a:rPr>
              <a:t>За каждую покупку в магазине нужно заплатить. Если вы подали продавцу большую сумму, то необходимо дождаться сдачи и пересчитать деньги у кассы.</a:t>
            </a:r>
            <a:endParaRPr lang="ru-RU" sz="16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580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8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75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1232" y="2571481"/>
            <a:ext cx="2867075" cy="41078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1162" y="3993776"/>
            <a:ext cx="2064005" cy="26855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4256" y="3042336"/>
            <a:ext cx="2351786" cy="30175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813497" y="2696134"/>
            <a:ext cx="2563799" cy="394959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128" b="100000" l="0" r="8604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72426" y="3798794"/>
            <a:ext cx="357217" cy="38996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066" y="4248896"/>
            <a:ext cx="996780" cy="75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88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4.44444E-6 L 2.08333E-6 -4.44444E-6 C 0.00325 0.00139 0.00664 0.00232 0.00989 0.00394 C 0.022 0.01065 0.00573 0.00602 0.01979 0.00996 C 0.025 0.01135 0.03528 0.01389 0.03528 0.01389 C 0.03672 0.01505 0.03815 0.0169 0.03971 0.01783 C 0.04453 0.02061 0.0569 0.0213 0.0595 0.02176 C 0.08008 0.02107 0.10078 0.0213 0.12135 0.01968 C 0.12435 0.01945 0.12721 0.0169 0.13008 0.01574 C 0.13372 0.01436 0.14114 0.01181 0.14114 0.01181 C 0.14258 0.01042 0.14414 0.00949 0.14557 0.00787 C 0.14778 0.00556 0.14974 0.00209 0.15221 -4.44444E-6 C 0.15547 -0.00254 0.15872 -0.00532 0.16211 -0.00787 C 0.16315 -0.00856 0.16445 -0.00879 0.16536 -0.00972 C 0.18216 -0.02662 0.17213 -0.02014 0.18086 -0.02546 C 0.18867 -0.03472 0.17969 -0.02268 0.18633 -0.03726 C 0.18867 -0.04213 0.19153 -0.04629 0.19414 -0.05092 C 0.19726 -0.05648 0.19544 -0.0537 0.19961 -0.05879 C 0.20065 -0.06203 0.20169 -0.06551 0.20286 -0.06851 C 0.2039 -0.07083 0.20534 -0.07222 0.20625 -0.07453 C 0.20716 -0.07685 0.20768 -0.07986 0.20846 -0.08217 C 0.21068 -0.08912 0.2112 -0.08796 0.21289 -0.09606 C 0.2138 -0.10046 0.21432 -0.10509 0.2151 -0.10972 C 0.21536 -0.1118 0.21549 -0.11389 0.21614 -0.11574 C 0.21706 -0.11782 0.21836 -0.11944 0.21953 -0.12152 C 0.21979 -0.12546 0.21979 -0.12963 0.22057 -0.13333 C 0.22122 -0.13634 0.22278 -0.13842 0.22383 -0.1412 C 0.22461 -0.14305 0.22539 -0.1449 0.22604 -0.14699 C 0.2306 -0.16088 0.22643 -0.14861 0.22943 -0.16273 C 0.22995 -0.16551 0.23099 -0.16782 0.23164 -0.1706 C 0.23242 -0.17384 0.23281 -0.17731 0.23385 -0.18032 C 0.23437 -0.18194 0.23541 -0.18287 0.23607 -0.18426 C 0.23802 -0.18889 0.24206 -0.20023 0.24375 -0.20578 C 0.24453 -0.20833 0.24531 -0.21088 0.24596 -0.21365 C 0.24674 -0.21759 0.24713 -0.22176 0.24818 -0.22546 C 0.24883 -0.22801 0.24974 -0.23055 0.25039 -0.23333 C 0.25078 -0.23518 0.25091 -0.23726 0.25143 -0.23912 C 0.25208 -0.2412 0.25312 -0.24282 0.25364 -0.24514 C 0.25638 -0.25578 0.25547 -0.25601 0.25703 -0.26666 C 0.25729 -0.26875 0.25768 -0.2706 0.25807 -0.27245 C 0.2595 -0.31157 0.25989 -0.29583 0.25703 -0.33912 C 0.2569 -0.34004 0.25547 -0.35625 0.25482 -0.35879 C 0.25364 -0.3625 0.25156 -0.36504 0.25039 -0.36851 C 0.24857 -0.37361 0.24791 -0.37963 0.24596 -0.38426 C 0.24479 -0.3868 0.24362 -0.38935 0.24258 -0.39213 C 0.2418 -0.39467 0.2414 -0.39768 0.24036 -0.4 C 0.22812 -0.42801 0.24153 -0.38912 0.23047 -0.42361 C 0.23008 -0.42615 0.23021 -0.42893 0.22943 -0.43125 C 0.22747 -0.4375 0.22591 -0.43726 0.22278 -0.43912 L 0.2151 -0.45301 C 0.21315 -0.45625 0.21185 -0.46064 0.2095 -0.46273 C 0.20508 -0.46666 0.20469 -0.46643 0.20065 -0.47245 C 0.19544 -0.48055 0.19948 -0.47685 0.19297 -0.48426 C 0.18932 -0.48842 0.18555 -0.49189 0.1819 -0.49606 C 0.18086 -0.49745 0.17982 -0.49907 0.17864 -0.5 C 0.17721 -0.50115 0.17422 -0.50185 0.17422 -0.50185 L 0.16536 -0.5118 C 0.16211 -0.51504 0.15885 -0.51851 0.15547 -0.52152 C 0.15117 -0.52546 0.14687 -0.52708 0.14219 -0.52939 C 0.13411 -0.53912 0.13828 -0.53634 0.13008 -0.53912 C 0.11797 -0.5537 0.12956 -0.54236 0.11471 -0.54907 C 0.11302 -0.54976 0.11185 -0.55231 0.11028 -0.55301 C 0.10586 -0.55486 0.10143 -0.55532 0.097 -0.55694 C 0.09388 -0.55787 0.09219 -0.55902 0.08932 -0.56088 C 0.0806 -0.57245 0.08945 -0.56157 0.07943 -0.5706 C 0.07812 -0.57176 0.07721 -0.57338 0.07604 -0.57453 C 0.07396 -0.57639 0.07044 -0.57708 0.06836 -0.57847 C 0.0664 -0.57963 0.06471 -0.58101 0.06289 -0.5824 C 0.06172 -0.5831 0.06068 -0.58356 0.0595 -0.58426 C 0.04974 -0.59583 0.06536 -0.57824 0.04961 -0.59213 C 0.0487 -0.59305 0.04831 -0.59537 0.04739 -0.59606 C 0.04531 -0.59745 0.04297 -0.59745 0.04075 -0.59814 C 0.02018 -0.60254 0.01302 -0.6 -0.01432 -0.6 L -0.01432 -0.60185 " pathEditMode="relative" ptsTypes="AAAAAAAAAAAAAAAAAAAAAAAAAAAAAAAAAAAAAAAAAAAAAAAAAAAAAAAAAAAAAAAAAAAAAAAA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32 -0.60186 L -0.01432 -0.60186 C -0.00911 -0.60139 -0.0039 -0.60209 0.00118 -0.6 C 0.00274 -0.59931 0.00313 -0.59537 0.00443 -0.59422 C 0.00691 -0.5919 0.00964 -0.5919 0.01224 -0.59028 C 0.01823 -0.58635 0.01641 -0.58449 0.02318 -0.57848 C 0.02461 -0.57732 0.02618 -0.57709 0.02761 -0.57639 C 0.0323 -0.56829 0.02722 -0.57616 0.03646 -0.56852 C 0.03842 -0.56713 0.03998 -0.56412 0.04193 -0.56274 C 0.04441 -0.56088 0.04714 -0.56019 0.04974 -0.5588 C 0.05652 -0.5551 0.04922 -0.55787 0.05964 -0.55486 C 0.06342 -0.54815 0.06303 -0.54792 0.06849 -0.54306 C 0.07097 -0.54098 0.0737 -0.53982 0.07618 -0.53727 C 0.08269 -0.53056 0.08178 -0.52732 0.08724 -0.5176 C 0.08816 -0.51598 0.08946 -0.51505 0.0905 -0.51366 C 0.09167 -0.51111 0.09258 -0.50834 0.09375 -0.50579 C 0.09519 -0.50301 0.09701 -0.50093 0.09818 -0.49815 C 0.09948 -0.49514 0.10027 -0.49121 0.10157 -0.4882 C 0.10248 -0.48611 0.10378 -0.48449 0.10482 -0.48241 C 0.10678 -0.47848 0.10847 -0.47431 0.11042 -0.47061 C 0.11172 -0.46783 0.11342 -0.46551 0.11472 -0.46274 C 0.11667 -0.45903 0.11849 -0.4551 0.12032 -0.45093 C 0.1211 -0.44908 0.12162 -0.44676 0.12253 -0.44514 C 0.12605 -0.4382 0.13021 -0.43264 0.13347 -0.42547 C 0.13842 -0.41505 0.13985 -0.41111 0.14571 -0.40186 C 0.14701 -0.39977 0.1487 -0.39815 0.15013 -0.39607 C 0.15196 -0.39306 0.15404 -0.39005 0.1556 -0.38635 C 0.15704 -0.38264 0.15769 -0.37824 0.15886 -0.37454 C 0.15951 -0.37246 0.16042 -0.37061 0.16107 -0.36852 C 0.16224 -0.36482 0.16277 -0.36019 0.16446 -0.35695 C 0.16589 -0.35394 0.1681 -0.35301 0.16993 -0.35093 C 0.17032 -0.34838 0.17032 -0.34561 0.17097 -0.34306 C 0.17188 -0.34028 0.17331 -0.33797 0.17435 -0.33519 C 0.17527 -0.33287 0.17592 -0.3301 0.17657 -0.32755 C 0.17735 -0.32431 0.178 -0.32084 0.17878 -0.3176 C 0.17943 -0.31505 0.18034 -0.3125 0.18099 -0.30973 C 0.18152 -0.30718 0.18138 -0.3044 0.18204 -0.30186 C 0.18321 -0.29838 0.18503 -0.29537 0.18646 -0.29213 C 0.18933 -0.26667 0.18503 -0.29561 0.19089 -0.27639 C 0.19245 -0.27153 0.19297 -0.26598 0.19415 -0.26065 C 0.1948 -0.25811 0.19571 -0.25556 0.19636 -0.25301 C 0.19714 -0.24977 0.19792 -0.24653 0.19857 -0.24306 C 0.19974 -0.23727 0.20196 -0.22547 0.20196 -0.22547 C 0.20235 -0.22153 0.20261 -0.2176 0.203 -0.21366 C 0.20365 -0.20834 0.20521 -0.19792 0.20521 -0.19792 C 0.20625 -0.16274 0.20782 -0.13912 0.20417 -0.10186 C 0.20378 -0.09838 0.20118 -0.09676 0.19974 -0.09399 C 0.19896 -0.08959 0.19818 -0.08496 0.19753 -0.08033 C 0.19714 -0.07778 0.19727 -0.07477 0.19636 -0.07246 C 0.19428 -0.06736 0.19128 -0.06343 0.18868 -0.0588 C 0.18295 -0.04861 0.18594 -0.05324 0.17982 -0.04514 C 0.17878 -0.04121 0.178 -0.03681 0.17657 -0.03334 C 0.17527 -0.03033 0.17019 -0.02709 0.16888 -0.02547 C 0.16602 -0.02199 0.16381 -0.01736 0.16107 -0.01366 C 0.15756 -0.00857 0.15756 -0.01019 0.15339 -0.00579 C 0.1504 -0.00278 0.1474 0.00046 0.14454 0.00393 C 0.14206 0.00694 0.13907 0.01041 0.13685 0.01365 C 0.12943 0.02523 0.13581 0.01875 0.128 0.02546 C 0.12722 0.02685 0.12644 0.02801 0.12579 0.02939 C 0.125 0.03125 0.12461 0.03379 0.12357 0.03541 C 0.12266 0.03657 0.12136 0.03657 0.12032 0.03726 C 0.11875 0.03842 0.11732 0.03981 0.11589 0.0412 C 0.11472 0.04236 0.11381 0.04421 0.1125 0.04514 C 0.10638 0.04953 0.09375 0.05694 0.09375 0.05694 C 0.08191 0.07453 0.0931 0.06157 0.07839 0.06875 C 0.07709 0.06921 0.07631 0.07152 0.075 0.07268 C 0.07396 0.07361 0.07292 0.07407 0.07175 0.07453 C 0.06055 0.08055 0.06537 0.07824 0.05079 0.08055 L -0.022 0.07847 C -0.02356 0.07847 -0.025 0.07708 -0.02643 0.07662 L -0.04739 0.06875 C -0.0496 0.06782 -0.05182 0.06759 -0.05403 0.06666 C -0.05664 0.06574 -0.05911 0.06365 -0.06171 0.06273 C -0.06458 0.0618 -0.06757 0.06157 -0.07057 0.06088 C -0.08424 0.05393 -0.11158 0.03865 -0.12682 0.03541 L -0.13567 0.03333 C -0.13932 0.03264 -0.14296 0.0324 -0.14661 0.03148 C -0.15039 0.03032 -0.1539 0.02824 -0.15768 0.02754 C -0.16614 0.02569 -0.1746 0.025 -0.18307 0.02361 C -0.18632 0.02291 -0.18971 0.02222 -0.19296 0.02152 C -0.21289 0.00972 -0.19296 0.0206 -0.23932 0.0118 C -0.24335 0.01111 -0.24739 0.00902 -0.25143 0.00787 C -0.25625 0.00648 -0.26093 0.00486 -0.26575 0.00393 C -0.27096 0.00301 -0.27604 0.00254 -0.28125 0.00208 C -0.30299 -0.00764 -0.27721 0.00324 -0.29882 -0.00394 C -0.3 -0.00417 -0.30104 -0.00533 -0.30221 -0.00579 C -0.30716 -0.00787 -0.31393 -0.0088 -0.31875 -0.00973 C -0.33072 -0.01505 -0.31171 -0.00695 -0.33528 -0.01574 C -0.33828 -0.01667 -0.34114 -0.01806 -0.34414 -0.01968 C -0.34518 -0.02014 -0.34622 -0.0213 -0.34739 -0.02153 C -0.34843 -0.02176 -0.3496 -0.02153 -0.35065 -0.02153 L -0.35065 -0.02153 " pathEditMode="relative" ptsTypes="AAAAAAAAAAAAAAAAAAAAAAAAAAAAAAAAAAAAAAAAAAAAAAAAAAAAAAAAAAAAAAAAAAAAAAAAAAAAAAAAAAAAAAAAAA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4.81481E-6 L -2.08333E-7 -4.81481E-6 C 0.00325 0.00324 0.00664 0.00602 0.0099 0.00972 C 0.01836 0.01944 0.01237 0.01505 0.01862 0.02153 C 0.02005 0.02292 0.02174 0.02384 0.02305 0.02546 C 0.03242 0.03542 0.0263 0.03171 0.03411 0.03519 C 0.03555 0.03727 0.03685 0.03958 0.03854 0.0412 C 0.04232 0.04444 0.04661 0.0456 0.05065 0.04699 C 0.05182 0.04838 0.05273 0.05023 0.05404 0.05093 C 0.06068 0.05486 0.06588 0.05509 0.07266 0.05671 C 0.07487 0.05741 0.07708 0.0581 0.0793 0.0588 C 0.0819 0.05949 0.0845 0.05995 0.08711 0.06065 C 0.09909 0.06435 0.09557 0.0625 0.10247 0.06667 C 0.18398 0.06389 0.14622 0.0919 0.16315 0.05671 C 0.16419 0.05463 0.16536 0.05278 0.16641 0.05093 C 0.16745 0.04352 0.16849 0.0412 0.16641 0.03333 C 0.16536 0.02894 0.16289 0.02593 0.16211 0.02153 L 0.16094 0.01551 L 0.16315 0.01759 " pathEditMode="relative" ptsTypes="AAAAAAAAAAAAAAAAAAA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315 0.01759 L 0.16315 0.01759 C 0.17565 0.0456 0.19063 0.0706 0.20065 0.10185 C 0.21029 0.13218 0.22253 0.17315 0.23477 0.19977 C 0.24089 0.21296 0.24844 0.22384 0.25573 0.23495 C 0.26797 0.25417 0.26498 0.25162 0.27344 0.25671 C 0.27722 0.2544 0.27592 0.25602 0.27787 0.25278 L 0.2767 0.25278 " pathEditMode="relative" ptsTypes="AAAAAAAA">
                                      <p:cBhvr>
                                        <p:cTn id="5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919 0.03356 L 0.13919 0.03356 C 0.13724 0.03819 0.13581 0.04329 0.13359 0.04722 C 0.13281 0.04884 0.13138 0.04884 0.13034 0.0493 C 0.12122 0.05324 0.12826 0.04907 0.12044 0.05324 C 0.11927 0.0537 0.1181 0.05417 0.11706 0.05509 C 0.11589 0.05625 0.11497 0.05833 0.1138 0.05903 C 0.11055 0.06088 0.10716 0.06157 0.10391 0.06296 C 0.09362 0.06759 0.11172 0.06204 0.09284 0.0669 C 0.07409 0.08356 0.10195 0.05949 0.08398 0.07268 C 0.08099 0.075 0.07813 0.07801 0.07513 0.08055 C 0.0737 0.08194 0.0724 0.08426 0.0707 0.08449 L 0.05859 0.08657 C 0.05391 0.08819 0.05143 0.08912 0.04648 0.09051 L 0.02995 0.09444 L -0.0207 0.09236 C -0.02227 0.09236 -0.0237 0.09097 -0.02513 0.09051 C -0.02695 0.08981 -0.02891 0.08935 -0.03073 0.08843 C -0.03255 0.0875 -0.03424 0.08518 -0.0362 0.08449 C -0.04206 0.08264 -0.04792 0.08218 -0.05391 0.08055 C -0.05573 0.08009 -0.05755 0.07917 -0.05937 0.0787 C -0.06198 0.07801 -0.06445 0.07731 -0.06706 0.07662 C -0.06927 0.07616 -0.07148 0.07546 -0.0737 0.07477 C -0.07513 0.07338 -0.07656 0.07176 -0.07812 0.07083 C -0.0806 0.06921 -0.08333 0.06875 -0.08581 0.0669 C -0.08776 0.06551 -0.08945 0.06273 -0.09128 0.06111 C -0.0931 0.05949 -0.09505 0.05833 -0.09687 0.05718 C -0.10026 0.05486 -0.10417 0.05255 -0.10794 0.05116 C -0.11003 0.05046 -0.11224 0.05 -0.11445 0.0493 C -0.11784 0.04722 -0.12122 0.0456 -0.12448 0.04329 C -0.12526 0.04282 -0.13138 0.03819 -0.1332 0.0375 C -0.14089 0.03472 -0.14896 0.03403 -0.15638 0.02963 C -0.15859 0.02824 -0.16081 0.02662 -0.16302 0.02569 C -0.16445 0.025 -0.16602 0.02454 -0.16745 0.02384 C -0.1776 0.01759 -0.16836 0.02037 -0.18281 0.01597 C -0.18802 0.01435 -0.19323 0.01389 -0.19831 0.01204 C -0.20013 0.01134 -0.20195 0.01088 -0.20378 0.00995 C -0.20495 0.00949 -0.20599 0.00856 -0.20716 0.0081 C -0.21602 0.00463 -0.2112 0.00764 -0.21927 0.00417 C -0.22044 0.0037 -0.22148 0.00255 -0.22253 0.00208 C -0.22513 0.00116 -0.22773 0.00093 -0.23034 0.00023 C -0.23789 -0.00232 -0.23164 -0.00093 -0.23802 -0.0037 C -0.23984 -0.00463 -0.24167 -0.00486 -0.24349 -0.00579 C -0.24466 -0.00625 -0.2457 -0.00718 -0.24687 -0.00764 C -0.24831 -0.00833 -0.25117 -0.00949 -0.25117 -0.00949 L -0.25117 -0.00949 C -0.24831 -0.00764 -0.24518 -0.00625 -0.24245 -0.0037 C -0.24023 -0.00185 -0.23958 0.00324 -0.23802 0.00602 C -0.23711 0.00764 -0.23581 0.0088 -0.23464 0.00995 C -0.23333 0.01157 -0.23164 0.01227 -0.23034 0.01389 C -0.22878 0.01574 -0.22734 0.01805 -0.22591 0.01991 C -0.2237 0.02245 -0.22148 0.025 -0.21927 0.02778 L -0.21589 0.03148 C -0.21484 0.03287 -0.21393 0.03472 -0.21263 0.03542 C -0.21042 0.0368 -0.20807 0.0375 -0.20599 0.03935 C -0.20456 0.04074 -0.20299 0.0419 -0.20156 0.04329 C -0.20052 0.04444 -0.19948 0.0463 -0.19831 0.04722 C -0.19727 0.04815 -0.19609 0.04838 -0.19505 0.0493 C -0.19349 0.05046 -0.19193 0.05162 -0.19062 0.05324 C -0.18906 0.05486 -0.18789 0.05764 -0.1862 0.05903 C -0.1845 0.06042 -0.18255 0.06042 -0.1806 0.06111 C -0.17878 0.06366 -0.17721 0.06667 -0.17513 0.06875 C -0.1724 0.07176 -0.16432 0.07569 -0.16198 0.07662 C -0.16016 0.07755 -0.1582 0.07801 -0.15638 0.0787 C -0.14245 0.08426 -0.16315 0.07662 -0.14648 0.08264 C -0.14401 0.08472 -0.13919 0.08935 -0.13659 0.09051 C -0.13372 0.09167 -0.13073 0.09167 -0.12773 0.09236 C -0.12474 0.09375 -0.12187 0.0956 -0.11888 0.0963 C -0.11237 0.09815 -0.10573 0.09884 -0.09909 0.10023 C -0.09648 0.10069 -0.09388 0.10162 -0.09128 0.10231 L -0.00638 0.10023 C -0.00234 0.1 0.00169 0.09861 0.00573 0.09838 C 0.01602 0.09722 0.0263 0.09699 0.03659 0.0963 C 0.04023 0.09491 0.04401 0.09375 0.04766 0.09236 C 0.05677 0.08866 0.0599 0.08727 0.06966 0.08449 C 0.07253 0.0838 0.07552 0.08333 0.07852 0.08264 C 0.07917 0.08055 0.07956 0.07778 0.08073 0.07662 C 0.08268 0.075 0.08516 0.07546 0.08737 0.07477 C 0.0888 0.0743 0.09023 0.07338 0.09167 0.07268 C 0.09323 0.07153 0.09466 0.06991 0.09609 0.06875 C 0.09714 0.06805 0.09844 0.06805 0.09948 0.0669 C 0.10078 0.06528 0.10143 0.06273 0.10273 0.06111 C 0.10404 0.05926 0.10573 0.05856 0.10716 0.05718 C 0.11667 0.04699 0.11042 0.05116 0.11706 0.04722 C 0.11823 0.04537 0.11914 0.04305 0.12044 0.04143 C 0.12135 0.03981 0.12292 0.03935 0.1237 0.0375 C 0.12448 0.03588 0.12396 0.0331 0.12474 0.03148 C 0.12669 0.02824 0.12917 0.02639 0.13138 0.02384 C 0.14089 0.0125 0.12891 0.02593 0.13802 0.01782 C 0.13919 0.0169 0.14141 0.01389 0.14141 0.01389 L 0.14141 0.01389 L 0.13581 0.01597 " pathEditMode="relative" ptsTypes="AAAAAAAAAAAAAAAAAAAAAAAAAAAAAAAAAAAAAAAAAAAAAAAAAAAAAAAAAAAAAAAAAAAAAAAAAAAAAAAAAAAAAAAAAAAA">
                                      <p:cBhvr>
                                        <p:cTn id="7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5.55556E-6 L 6.25E-7 -5.55556E-6 C -0.00195 0.00462 -0.00338 0.00972 -0.0056 0.01365 C -0.00638 0.01527 -0.00781 0.01527 -0.00885 0.01573 C -0.01797 0.01967 -0.01093 0.0155 -0.01875 0.01967 C -0.01992 0.02013 -0.02109 0.0206 -0.02213 0.02152 C -0.0233 0.02268 -0.02422 0.02476 -0.02539 0.02546 C -0.02864 0.02731 -0.03203 0.028 -0.03528 0.02939 C -0.04557 0.03402 -0.02747 0.02847 -0.04635 0.03333 C -0.0651 0.04999 -0.03724 0.02592 -0.05521 0.03911 C -0.0582 0.04143 -0.06106 0.04444 -0.06406 0.04698 C -0.06549 0.04837 -0.06679 0.05069 -0.06849 0.05092 L -0.0806 0.053 C -0.08528 0.05462 -0.08776 0.05555 -0.09271 0.05694 L -0.10924 0.06087 L -0.15989 0.05879 C -0.16146 0.05879 -0.16289 0.0574 -0.16432 0.05694 C -0.16614 0.05624 -0.1681 0.05578 -0.16992 0.05486 C -0.17174 0.05393 -0.17343 0.05161 -0.17539 0.05092 C -0.18125 0.04907 -0.18711 0.04861 -0.1931 0.04698 C -0.19492 0.04652 -0.19674 0.0456 -0.19856 0.04513 C -0.20117 0.04444 -0.20364 0.04374 -0.20625 0.04305 C -0.20846 0.04259 -0.21067 0.04189 -0.21289 0.0412 C -0.21432 0.03981 -0.21575 0.03819 -0.21731 0.03726 C -0.21979 0.03564 -0.22252 0.03518 -0.225 0.03333 C -0.22695 0.03194 -0.22864 0.02916 -0.23047 0.02754 C -0.23229 0.02592 -0.23424 0.02476 -0.23606 0.02361 C -0.23945 0.02129 -0.24336 0.01898 -0.24713 0.01759 C -0.24922 0.01689 -0.25143 0.01643 -0.25364 0.01573 C -0.25703 0.01365 -0.26041 0.01203 -0.26367 0.00972 C -0.26445 0.00925 -0.27057 0.00462 -0.27239 0.00393 C -0.28008 0.00115 -0.28815 0.00046 -0.29557 -0.00394 C -0.29778 -0.00533 -0.3 -0.00695 -0.30221 -0.00788 C -0.30364 -0.00857 -0.30521 -0.00903 -0.30664 -0.00973 C -0.31679 -0.01598 -0.30755 -0.0132 -0.322 -0.0176 C -0.32721 -0.01922 -0.33242 -0.01968 -0.3375 -0.02153 C -0.33932 -0.02223 -0.34114 -0.02269 -0.34297 -0.02362 C -0.34414 -0.02408 -0.34518 -0.02501 -0.34635 -0.02547 C -0.35521 -0.02894 -0.35039 -0.02593 -0.35846 -0.0294 C -0.35963 -0.02987 -0.36067 -0.03102 -0.36172 -0.03149 C -0.36432 -0.03241 -0.36692 -0.03264 -0.36953 -0.03334 C -0.37708 -0.03589 -0.37083 -0.0345 -0.37721 -0.03727 C -0.37903 -0.0382 -0.38086 -0.03843 -0.38268 -0.03936 C -0.38385 -0.03982 -0.38489 -0.04075 -0.38606 -0.04121 C -0.3875 -0.0419 -0.39036 -0.04306 -0.39036 -0.04306 L -0.39036 -0.04306 C -0.3875 -0.04121 -0.38437 -0.03982 -0.38164 -0.03727 C -0.37942 -0.03542 -0.37877 -0.03033 -0.37721 -0.02755 C -0.3763 -0.02593 -0.375 -0.02477 -0.37383 -0.02362 C -0.37252 -0.022 -0.37083 -0.0213 -0.36953 -0.01968 C -0.36797 -0.01783 -0.36653 -0.01552 -0.3651 -0.01366 C -0.36289 -0.01112 -0.36067 -0.00857 -0.35846 -0.00579 L -0.35508 -0.00209 C -0.35403 -0.0007 -0.35312 0.00115 -0.35182 0.00185 C -0.34961 0.00323 -0.34726 0.00393 -0.34518 0.00578 C -0.34375 0.00717 -0.34218 0.00833 -0.34075 0.00972 C -0.33971 0.01087 -0.33867 0.01273 -0.3375 0.01365 C -0.33646 0.01458 -0.33528 0.01481 -0.33424 0.01573 C -0.33268 0.01689 -0.33112 0.01805 -0.32981 0.01967 C -0.32825 0.02129 -0.32708 0.02407 -0.32539 0.02546 C -0.32369 0.02685 -0.32174 0.02685 -0.31979 0.02754 C -0.31797 0.03009 -0.3164 0.0331 -0.31432 0.03518 C -0.31159 0.03819 -0.30351 0.04212 -0.30117 0.04305 C -0.29935 0.04398 -0.29739 0.04444 -0.29557 0.04513 C -0.28164 0.05069 -0.30234 0.04305 -0.28567 0.04907 C -0.2832 0.05115 -0.27838 0.05578 -0.27578 0.05694 C -0.27291 0.0581 -0.26992 0.0581 -0.26692 0.05879 C -0.26393 0.06018 -0.26106 0.06203 -0.25807 0.06273 C -0.25156 0.06458 -0.24492 0.06527 -0.23828 0.06666 C -0.23567 0.06712 -0.23307 0.06805 -0.23047 0.06874 L -0.14557 0.06666 C -0.14153 0.06643 -0.1375 0.06504 -0.13346 0.06481 C -0.12317 0.06365 -0.11289 0.06342 -0.1026 0.06273 C -0.09896 0.06134 -0.09518 0.06018 -0.09153 0.05879 C -0.08242 0.05509 -0.07929 0.0537 -0.06953 0.05092 C -0.06666 0.05023 -0.06367 0.04976 -0.06067 0.04907 C -0.06002 0.04698 -0.05963 0.04421 -0.05846 0.04305 C -0.05651 0.04143 -0.05403 0.04189 -0.05182 0.0412 C -0.05039 0.04073 -0.04896 0.03981 -0.04752 0.03911 C -0.04596 0.03796 -0.04453 0.03634 -0.0431 0.03518 C -0.04205 0.03448 -0.04075 0.03448 -0.03971 0.03333 C -0.03841 0.03171 -0.03776 0.02916 -0.03646 0.02754 C -0.03515 0.02569 -0.03346 0.02499 -0.03203 0.02361 C -0.02252 0.01342 -0.02877 0.01759 -0.02213 0.01365 C -0.02096 0.0118 -0.02005 0.00948 -0.01875 0.00786 C -0.01784 0.00624 -0.01627 0.00578 -0.01549 0.00393 C -0.01471 0.00231 -0.01523 -0.00047 -0.01445 -0.00209 C -0.0125 -0.00533 -0.01002 -0.00718 -0.00781 -0.00973 C 0.0017 -0.02107 -0.01028 -0.00764 -0.00117 -0.01575 C 6.25E-7 -0.01667 0.00222 -0.01968 0.00222 -0.01968 L 0.00222 -0.01968 L -0.00338 -0.0176 " pathEditMode="relative" ptsTypes="AAAAAAAAAAAAAAAAAAAAAAAAAAAAAAAAAAAAAAAAAAAAAAAAAAAAAAAAAAAAAAAAAAAAAAAAAAAAAAAAAAAAAAAAAAAA">
                                      <p:cBhvr>
                                        <p:cTn id="7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669 0.25277 L 0.27669 0.25277 C 0.27734 0.24212 0.27878 0.2317 0.27669 0.22129 C 0.27604 0.21828 0.27448 0.21596 0.27344 0.21342 C 0.27266 0.20948 0.27187 0.20555 0.27122 0.20161 C 0.2707 0.19906 0.27083 0.19629 0.27005 0.19374 C 0.26927 0.19143 0.26771 0.19027 0.2668 0.18795 C 0.26549 0.18494 0.26471 0.18124 0.26341 0.17823 C 0.2625 0.17592 0.26107 0.17453 0.26016 0.17221 C 0.25885 0.1692 0.2582 0.16527 0.25677 0.16249 C 0.25599 0.16064 0.25456 0.16018 0.25352 0.15856 C 0.25195 0.15624 0.25039 0.15346 0.24909 0.15069 C 0.24258 0.13703 0.24375 0.13471 0.23698 0.12707 C 0.23555 0.12569 0.23398 0.12453 0.23255 0.12314 C 0.23177 0.12129 0.23138 0.11897 0.23034 0.11735 C 0.22839 0.11434 0.22292 0.10971 0.22044 0.10763 C 0.2151 0.09328 0.22227 0.11018 0.2138 0.09768 C 0.21276 0.09629 0.2125 0.09351 0.21159 0.09189 C 0.2099 0.08888 0.20781 0.0868 0.20612 0.08402 C 0.20378 0.08031 0.20182 0.07592 0.19948 0.07221 C 0.1862 0.05277 0.19779 0.07221 0.18958 0.06041 C 0.18776 0.05786 0.18607 0.05485 0.18398 0.05277 C 0.1819 0.05022 0.17943 0.0493 0.17747 0.04675 C 0.17578 0.04467 0.17461 0.04143 0.17305 0.03888 C 0.172 0.03749 0.1707 0.03656 0.16966 0.03494 C 0.16849 0.03332 0.16758 0.03101 0.16641 0.02916 C 0.16575 0.028 0.16003 0.02059 0.15872 0.01944 C 0.1569 0.01781 0.15495 0.01666 0.15312 0.0155 C 0.15247 0.01342 0.15221 0.01041 0.15091 0.00948 C 0.14492 0.00508 0.13802 0.00485 0.13216 -0.00024 C 0.13073 -0.00163 0.12943 -0.00348 0.12773 -0.00418 C 0.12487 -0.00556 0.12187 -0.00556 0.11901 -0.00626 C 0.11641 -0.00742 0.1138 -0.00834 0.1112 -0.00996 C 0.10898 -0.01158 0.10703 -0.01459 0.10469 -0.01598 C 0.10208 -0.01737 0.09948 -0.01714 0.09687 -0.01783 C 0.09544 -0.0183 0.09401 -0.01945 0.09245 -0.01992 C 0.08958 -0.02084 0.08659 -0.02107 0.08372 -0.02177 C 0.0793 -0.02293 0.07487 -0.02455 0.07044 -0.0257 C 0.0595 -0.03543 0.06693 -0.0308 0.05052 -0.03357 C 0.04401 -0.03473 0.03737 -0.03612 0.03073 -0.03751 C 0.02812 -0.03797 0.02565 -0.03936 0.02305 -0.03959 C 0.01341 -0.04006 0.00391 -0.03959 -0.0056 -0.03959 L -0.00456 -0.03751 " pathEditMode="relative" ptsTypes="AAAAAAAAAAAAAAAAAAAAAAAAAAAAAAAAAAAAAAAAAAA">
                                      <p:cBhvr>
                                        <p:cTn id="1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</TotalTime>
  <Words>484</Words>
  <Application>Microsoft Office PowerPoint</Application>
  <PresentationFormat>Широкоэкранный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Wingdings</vt:lpstr>
      <vt:lpstr>Тема Office</vt:lpstr>
      <vt:lpstr>Компьютерные игры в работе с родителями и детьми:  «Правила этикета для Принцессы»</vt:lpstr>
      <vt:lpstr>Презентация PowerPoint</vt:lpstr>
      <vt:lpstr>Игра: «Правила этикета в магазине для Принцессы»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Пользователь</cp:lastModifiedBy>
  <cp:revision>63</cp:revision>
  <cp:lastPrinted>2022-11-06T17:12:33Z</cp:lastPrinted>
  <dcterms:created xsi:type="dcterms:W3CDTF">2022-11-02T15:57:45Z</dcterms:created>
  <dcterms:modified xsi:type="dcterms:W3CDTF">2024-05-15T17:27:23Z</dcterms:modified>
</cp:coreProperties>
</file>