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64" r:id="rId5"/>
    <p:sldId id="266" r:id="rId6"/>
    <p:sldId id="268" r:id="rId7"/>
    <p:sldId id="270" r:id="rId8"/>
    <p:sldId id="274" r:id="rId9"/>
    <p:sldId id="275" r:id="rId10"/>
    <p:sldId id="278" r:id="rId11"/>
  </p:sldIdLst>
  <p:sldSz cx="9144000" cy="6858000" type="screen4x3"/>
  <p:notesSz cx="9144000" cy="6858000"/>
  <p:defaultTextStyle>
    <a:lvl1pPr marL="0" indent="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>
        <a:solidFill>
          <a:schemeClr val="dk1"/>
        </a:solidFill>
        <a:latin typeface="Arial" panose="020B0604020202020204"/>
      </a:defRPr>
    </a:lvl1pPr>
    <a:lvl2pPr marL="457200" indent="45720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>
        <a:solidFill>
          <a:schemeClr val="dk1"/>
        </a:solidFill>
        <a:latin typeface="Arial" panose="020B0604020202020204"/>
      </a:defRPr>
    </a:lvl2pPr>
    <a:lvl3pPr marL="914400" indent="91440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>
        <a:solidFill>
          <a:schemeClr val="dk1"/>
        </a:solidFill>
        <a:latin typeface="Arial" panose="020B0604020202020204"/>
      </a:defRPr>
    </a:lvl3pPr>
    <a:lvl4pPr marL="1371600" indent="137160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>
        <a:solidFill>
          <a:schemeClr val="dk1"/>
        </a:solidFill>
        <a:latin typeface="Arial" panose="020B0604020202020204"/>
      </a:defRPr>
    </a:lvl4pPr>
    <a:lvl5pPr marL="1828800" indent="182880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>
        <a:solidFill>
          <a:schemeClr val="dk1"/>
        </a:solidFill>
        <a:latin typeface="Arial" panose="020B0604020202020204"/>
      </a:defRPr>
    </a:lvl5pPr>
    <a:lvl6pPr>
      <a:defRPr lang="ru-RU" sz="1800"/>
    </a:lvl6pPr>
    <a:lvl7pPr>
      <a:defRPr lang="ru-RU" sz="1800"/>
    </a:lvl7pPr>
    <a:lvl8pPr>
      <a:defRPr lang="ru-RU" sz="1800"/>
    </a:lvl8pPr>
    <a:lvl9pPr>
      <a:defRPr lang="ru-RU" sz="1800"/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PhAnim="0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Shape 1026"/>
          <p:cNvSpPr>
            <a:spLocks noGrp="1" noChangeShapeType="1"/>
          </p:cNvSpPr>
          <p:nvPr>
            <p:ph type="title"/>
          </p:nvPr>
        </p:nvSpPr>
        <p:spPr bwMode="auto">
          <a:xfrm>
            <a:off x="785811" y="274637"/>
            <a:ext cx="7572375" cy="1143000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t>Образец заголовка</a:t>
            </a:r>
          </a:p>
        </p:txBody>
      </p:sp>
      <p:sp>
        <p:nvSpPr>
          <p:cNvPr id="1027" name="Shape 1027"/>
          <p:cNvSpPr>
            <a:spLocks noGrp="1" noChangeShapeType="1"/>
          </p:cNvSpPr>
          <p:nvPr>
            <p:ph idx="1"/>
          </p:nvPr>
        </p:nvSpPr>
        <p:spPr bwMode="auto">
          <a:xfrm>
            <a:off x="457200" y="1600200"/>
            <a:ext cx="8229600" cy="4525962"/>
          </a:xfrm>
          <a:prstGeom prst="rect">
            <a:avLst/>
          </a:prstGeom>
          <a:noFill/>
        </p:spPr>
        <p:txBody>
          <a:bodyPr lIns="91440" tIns="45720" rIns="91440" bIns="4572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3200" b="0" i="0">
                <a:solidFill>
                  <a:srgbClr val="254061"/>
                </a:solidFill>
                <a:latin typeface="Arial" panose="020B0604020202020204"/>
                <a:ea typeface="Arial" panose="020B0604020202020204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800" b="0" i="1">
                <a:solidFill>
                  <a:srgbClr val="254061"/>
                </a:solidFill>
                <a:latin typeface="Arial" panose="020B0604020202020204"/>
                <a:ea typeface="Arial" panose="020B0604020202020204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2400" b="0" i="0">
                <a:solidFill>
                  <a:srgbClr val="254061"/>
                </a:solidFill>
                <a:latin typeface="Arial" panose="020B0604020202020204"/>
                <a:ea typeface="Arial" panose="020B0604020202020204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000" b="0" i="0">
                <a:solidFill>
                  <a:srgbClr val="254061"/>
                </a:solidFill>
                <a:latin typeface="Arial" panose="020B0604020202020204"/>
                <a:ea typeface="Arial" panose="020B0604020202020204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2000" b="0" i="0">
                <a:solidFill>
                  <a:srgbClr val="254061"/>
                </a:solidFill>
                <a:latin typeface="Arial" panose="020B0604020202020204"/>
                <a:ea typeface="Arial" panose="020B0604020202020204"/>
              </a:defRPr>
            </a:lvl5pPr>
          </a:lstStyle>
          <a:p>
            <a:pPr marL="342900" lvl="0" indent="-342900">
              <a:spcBef>
                <a:spcPts val="0"/>
              </a:spcBef>
              <a:buChar char="•"/>
              <a:defRPr/>
            </a:pPr>
            <a:r>
              <a:t>Образец текста</a:t>
            </a:r>
          </a:p>
          <a:p>
            <a:pPr marL="742950" lvl="1" indent="-285750">
              <a:spcBef>
                <a:spcPts val="0"/>
              </a:spcBef>
              <a:buChar char="–"/>
              <a:defRPr/>
            </a:pPr>
            <a:r>
              <a:t>Второй уровень</a:t>
            </a:r>
          </a:p>
          <a:p>
            <a:pPr marL="1143000" lvl="2" indent="-228600">
              <a:spcBef>
                <a:spcPts val="0"/>
              </a:spcBef>
              <a:buChar char="•"/>
              <a:defRPr/>
            </a:pPr>
            <a:r>
              <a:t>Третий уровень</a:t>
            </a:r>
          </a:p>
          <a:p>
            <a:pPr marL="1600200" lvl="3" indent="-228600">
              <a:spcBef>
                <a:spcPts val="0"/>
              </a:spcBef>
              <a:buChar char="–"/>
              <a:defRPr/>
            </a:pPr>
            <a:r>
              <a:t>Четвертый уровень</a:t>
            </a:r>
          </a:p>
          <a:p>
            <a:pPr marL="2057400" lvl="4" indent="-228600">
              <a:spcBef>
                <a:spcPts val="0"/>
              </a:spcBef>
              <a:buChar char="»"/>
              <a:defRPr/>
            </a:pPr>
            <a:r>
              <a:t>Пятый уровень</a:t>
            </a:r>
          </a:p>
        </p:txBody>
      </p:sp>
      <p:sp>
        <p:nvSpPr>
          <p:cNvPr id="1028" name="Shape 1028"/>
          <p:cNvSpPr>
            <a:spLocks noGrp="1" noChangeShapeType="1"/>
          </p:cNvSpPr>
          <p:nvPr>
            <p:ph type="dt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 panose="020F0502020204030204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 panose="020F0502020204030204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 panose="020F0502020204030204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 panose="020F0502020204030204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 panose="020F0502020204030204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endParaRPr lang="en-US" sz="1200"/>
          </a:p>
        </p:txBody>
      </p:sp>
      <p:sp>
        <p:nvSpPr>
          <p:cNvPr id="1029" name="Shape 1029"/>
          <p:cNvSpPr>
            <a:spLocks noGrp="1" noChangeShapeType="1"/>
          </p:cNvSpPr>
          <p:nvPr>
            <p:ph type="ft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030" name="Shape 1030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 panose="020F0502020204030204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 panose="020F0502020204030204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 panose="020F0502020204030204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 panose="020F0502020204030204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 panose="020F0502020204030204"/>
              </a:defRPr>
            </a:lvl5pPr>
          </a:lstStyle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sz="1200">
                <a:solidFill>
                  <a:srgbClr val="898989"/>
                </a:solidFill>
                <a:latin typeface="Calibri" panose="020F0502020204030204"/>
              </a:rPr>
            </a:fld>
            <a:endParaRPr sz="1200">
              <a:solidFill>
                <a:srgbClr val="898989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PhAnim="0" showMasterSp="0" userDrawn="1">
  <p:cSld name="1_Презентация c кнопками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785811" y="274637"/>
            <a:ext cx="7572375" cy="1143000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t>Образец заголовка</a:t>
            </a:r>
          </a:p>
        </p:txBody>
      </p:sp>
      <p:sp>
        <p:nvSpPr>
          <p:cNvPr id="2051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457200" y="1600200"/>
            <a:ext cx="8229600" cy="4525962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342900" lvl="0" indent="-342900">
              <a:spcBef>
                <a:spcPts val="0"/>
              </a:spcBef>
              <a:buChar char="•"/>
              <a:defRPr/>
            </a:pPr>
            <a:r>
              <a:t>Образец текста</a:t>
            </a:r>
          </a:p>
          <a:p>
            <a:pPr marL="742950" lvl="1" indent="-285750">
              <a:spcBef>
                <a:spcPts val="0"/>
              </a:spcBef>
              <a:buChar char="–"/>
              <a:defRPr/>
            </a:pPr>
            <a:r>
              <a:t>Второй уровень</a:t>
            </a:r>
          </a:p>
          <a:p>
            <a:pPr marL="1143000" lvl="2" indent="-228600">
              <a:spcBef>
                <a:spcPts val="0"/>
              </a:spcBef>
              <a:buChar char="•"/>
              <a:defRPr/>
            </a:pPr>
            <a:r>
              <a:t>Третий уровень</a:t>
            </a:r>
          </a:p>
          <a:p>
            <a:pPr marL="1600200" lvl="3" indent="-228600">
              <a:spcBef>
                <a:spcPts val="0"/>
              </a:spcBef>
              <a:buChar char="–"/>
              <a:defRPr/>
            </a:pPr>
            <a:r>
              <a:t>Четвертый уровень</a:t>
            </a:r>
          </a:p>
          <a:p>
            <a:pPr marL="2057400" lvl="4" indent="-228600">
              <a:spcBef>
                <a:spcPts val="0"/>
              </a:spcBef>
              <a:buChar char="»"/>
              <a:defRPr/>
            </a:pPr>
            <a:r>
              <a:t>Пятый уровень</a:t>
            </a:r>
          </a:p>
        </p:txBody>
      </p:sp>
      <p:sp>
        <p:nvSpPr>
          <p:cNvPr id="2052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  <a:latin typeface="Calibri" panose="020F0502020204030204"/>
              </a:rPr>
              <a:t>*</a:t>
            </a:r>
            <a:endParaRPr sz="1200">
              <a:solidFill>
                <a:srgbClr val="898989"/>
              </a:solidFill>
              <a:latin typeface="Calibri" panose="020F0502020204030204"/>
            </a:endParaRPr>
          </a:p>
        </p:txBody>
      </p:sp>
      <p:sp>
        <p:nvSpPr>
          <p:cNvPr id="2053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2054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sz="1200">
                <a:solidFill>
                  <a:srgbClr val="898989"/>
                </a:solidFill>
                <a:latin typeface="Calibri" panose="020F0502020204030204"/>
              </a:rPr>
            </a:fld>
            <a:endParaRPr sz="1200">
              <a:solidFill>
                <a:srgbClr val="898989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PhAnim="0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785811" y="274637"/>
            <a:ext cx="7572375" cy="1143000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t>Образец заголовка</a:t>
            </a:r>
          </a:p>
        </p:txBody>
      </p:sp>
      <p:sp>
        <p:nvSpPr>
          <p:cNvPr id="1027" name="Текст 2"/>
          <p:cNvSpPr>
            <a:spLocks noGrp="1" noChangeShapeType="1"/>
          </p:cNvSpPr>
          <p:nvPr>
            <p:ph type="body" idx="1"/>
          </p:nvPr>
        </p:nvSpPr>
        <p:spPr bwMode="auto">
          <a:xfrm>
            <a:off x="457200" y="1600200"/>
            <a:ext cx="8229600" cy="4525962"/>
          </a:xfrm>
          <a:prstGeom prst="rect">
            <a:avLst/>
          </a:prstGeom>
          <a:noFill/>
        </p:spPr>
        <p:txBody>
          <a:bodyPr lIns="91440" tIns="45720" rIns="91440" bIns="4572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3200" b="0" i="0">
                <a:solidFill>
                  <a:srgbClr val="254061"/>
                </a:solidFill>
                <a:latin typeface="Arial" panose="020B0604020202020204"/>
                <a:ea typeface="Arial" panose="020B0604020202020204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800" b="0" i="1">
                <a:solidFill>
                  <a:srgbClr val="254061"/>
                </a:solidFill>
                <a:latin typeface="Arial" panose="020B0604020202020204"/>
                <a:ea typeface="Arial" panose="020B0604020202020204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2400" b="0" i="0">
                <a:solidFill>
                  <a:srgbClr val="254061"/>
                </a:solidFill>
                <a:latin typeface="Arial" panose="020B0604020202020204"/>
                <a:ea typeface="Arial" panose="020B0604020202020204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000" b="0" i="0">
                <a:solidFill>
                  <a:srgbClr val="254061"/>
                </a:solidFill>
                <a:latin typeface="Arial" panose="020B0604020202020204"/>
                <a:ea typeface="Arial" panose="020B0604020202020204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2000" b="0" i="0">
                <a:solidFill>
                  <a:srgbClr val="254061"/>
                </a:solidFill>
                <a:latin typeface="Arial" panose="020B0604020202020204"/>
                <a:ea typeface="Arial" panose="020B0604020202020204"/>
              </a:defRPr>
            </a:lvl5pPr>
          </a:lstStyle>
          <a:p>
            <a:pPr marL="342900" lvl="0" indent="-342900">
              <a:spcBef>
                <a:spcPts val="0"/>
              </a:spcBef>
              <a:buChar char="•"/>
              <a:defRPr/>
            </a:pPr>
            <a:r>
              <a:t>Образец текста</a:t>
            </a:r>
          </a:p>
          <a:p>
            <a:pPr marL="742950" lvl="1" indent="-285750">
              <a:spcBef>
                <a:spcPts val="0"/>
              </a:spcBef>
              <a:buChar char="–"/>
              <a:defRPr/>
            </a:pPr>
            <a:r>
              <a:t>Второй уровень</a:t>
            </a:r>
          </a:p>
          <a:p>
            <a:pPr marL="1143000" lvl="2" indent="-228600">
              <a:spcBef>
                <a:spcPts val="0"/>
              </a:spcBef>
              <a:buChar char="•"/>
              <a:defRPr/>
            </a:pPr>
            <a:r>
              <a:t>Третий уровень</a:t>
            </a:r>
          </a:p>
          <a:p>
            <a:pPr marL="1600200" lvl="3" indent="-228600">
              <a:spcBef>
                <a:spcPts val="0"/>
              </a:spcBef>
              <a:buChar char="–"/>
              <a:defRPr/>
            </a:pPr>
            <a:r>
              <a:t>Четвертый уровень</a:t>
            </a:r>
          </a:p>
          <a:p>
            <a:pPr marL="2057400" lvl="4" indent="-228600">
              <a:spcBef>
                <a:spcPts val="0"/>
              </a:spcBef>
              <a:buChar char="»"/>
              <a:defRPr/>
            </a:pPr>
            <a:r>
              <a:t>Пятый уровень</a:t>
            </a:r>
          </a:p>
        </p:txBody>
      </p:sp>
      <p:sp>
        <p:nvSpPr>
          <p:cNvPr id="1028" name="Дата 3"/>
          <p:cNvSpPr>
            <a:spLocks noGrp="1" noChangeShapeType="1"/>
          </p:cNvSpPr>
          <p:nvPr>
            <p:ph type="dt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 panose="020F0502020204030204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 panose="020F0502020204030204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 panose="020F0502020204030204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 panose="020F0502020204030204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 panose="020F0502020204030204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200">
                <a:solidFill>
                  <a:srgbClr val="898989"/>
                </a:solidFill>
                <a:latin typeface="Calibri" panose="020F0502020204030204"/>
              </a:rPr>
              <a:t>*</a:t>
            </a:r>
            <a:endParaRPr sz="1200">
              <a:solidFill>
                <a:srgbClr val="898989"/>
              </a:solidFill>
              <a:latin typeface="Calibri" panose="020F0502020204030204"/>
            </a:endParaRPr>
          </a:p>
        </p:txBody>
      </p:sp>
      <p:sp>
        <p:nvSpPr>
          <p:cNvPr id="1029" name="Нижний колонтитул 4"/>
          <p:cNvSpPr>
            <a:spLocks noGrp="1" noChangeShapeType="1"/>
          </p:cNvSpPr>
          <p:nvPr>
            <p:ph type="ft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030" name="Номер слайда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 panose="020F0502020204030204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 panose="020F0502020204030204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 panose="020F0502020204030204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 panose="020F0502020204030204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 panose="020F0502020204030204"/>
              </a:defRPr>
            </a:lvl5pPr>
          </a:lstStyle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sz="1200">
                <a:solidFill>
                  <a:srgbClr val="898989"/>
                </a:solidFill>
                <a:latin typeface="Calibri" panose="020F0502020204030204"/>
              </a:rPr>
            </a:fld>
            <a:endParaRPr sz="1200">
              <a:solidFill>
                <a:srgbClr val="898989"/>
              </a:solidFill>
              <a:latin typeface="Calibri" panose="020F050202020403020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>
        <a:spcBef>
          <a:spcPts val="0"/>
        </a:spcBef>
        <a:spcAft>
          <a:spcPts val="0"/>
        </a:spcAft>
        <a:defRPr sz="4400" b="1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ctr">
        <a:spcBef>
          <a:spcPts val="0"/>
        </a:spcBef>
        <a:spcAft>
          <a:spcPts val="0"/>
        </a:spcAft>
        <a:defRPr sz="4400" b="1">
          <a:solidFill>
            <a:schemeClr val="tx1"/>
          </a:solidFill>
          <a:latin typeface="Calibri" panose="020F0502020204030204"/>
        </a:defRPr>
      </a:lvl2pPr>
      <a:lvl3pPr algn="ctr">
        <a:spcBef>
          <a:spcPts val="0"/>
        </a:spcBef>
        <a:spcAft>
          <a:spcPts val="0"/>
        </a:spcAft>
        <a:defRPr sz="4400" b="1">
          <a:solidFill>
            <a:schemeClr val="tx1"/>
          </a:solidFill>
          <a:latin typeface="Calibri" panose="020F0502020204030204"/>
        </a:defRPr>
      </a:lvl3pPr>
      <a:lvl4pPr algn="ctr">
        <a:spcBef>
          <a:spcPts val="0"/>
        </a:spcBef>
        <a:spcAft>
          <a:spcPts val="0"/>
        </a:spcAft>
        <a:defRPr sz="4400" b="1">
          <a:solidFill>
            <a:schemeClr val="tx1"/>
          </a:solidFill>
          <a:latin typeface="Calibri" panose="020F0502020204030204"/>
        </a:defRPr>
      </a:lvl4pPr>
      <a:lvl5pPr algn="ctr">
        <a:spcBef>
          <a:spcPts val="0"/>
        </a:spcBef>
        <a:spcAft>
          <a:spcPts val="0"/>
        </a:spcAft>
        <a:defRPr sz="4400" b="1">
          <a:solidFill>
            <a:schemeClr val="tx1"/>
          </a:solidFill>
          <a:latin typeface="Calibri" panose="020F0502020204030204"/>
        </a:defRPr>
      </a:lvl5pPr>
      <a:lvl6pPr marL="457200" algn="ctr">
        <a:spcBef>
          <a:spcPts val="0"/>
        </a:spcBef>
        <a:spcAft>
          <a:spcPts val="0"/>
        </a:spcAft>
        <a:defRPr sz="4400" b="1">
          <a:solidFill>
            <a:schemeClr val="tx1"/>
          </a:solidFill>
          <a:latin typeface="Calibri" panose="020F0502020204030204"/>
        </a:defRPr>
      </a:lvl6pPr>
      <a:lvl7pPr marL="914400" algn="ctr">
        <a:spcBef>
          <a:spcPts val="0"/>
        </a:spcBef>
        <a:spcAft>
          <a:spcPts val="0"/>
        </a:spcAft>
        <a:defRPr sz="4400" b="1">
          <a:solidFill>
            <a:schemeClr val="tx1"/>
          </a:solidFill>
          <a:latin typeface="Calibri" panose="020F0502020204030204"/>
        </a:defRPr>
      </a:lvl7pPr>
      <a:lvl8pPr marL="1371600" algn="ctr">
        <a:spcBef>
          <a:spcPts val="0"/>
        </a:spcBef>
        <a:spcAft>
          <a:spcPts val="0"/>
        </a:spcAft>
        <a:defRPr sz="4400" b="1">
          <a:solidFill>
            <a:schemeClr val="tx1"/>
          </a:solidFill>
          <a:latin typeface="Calibri" panose="020F0502020204030204"/>
        </a:defRPr>
      </a:lvl8pPr>
      <a:lvl9pPr marL="1828800" algn="ctr">
        <a:spcBef>
          <a:spcPts val="0"/>
        </a:spcBef>
        <a:spcAft>
          <a:spcPts val="0"/>
        </a:spcAft>
        <a:defRPr sz="4400" b="1">
          <a:solidFill>
            <a:schemeClr val="tx1"/>
          </a:solidFill>
          <a:latin typeface="Calibri" panose="020F0502020204030204"/>
        </a:defRPr>
      </a:lvl9pPr>
    </p:titleStyle>
    <p:bodyStyle>
      <a:lvl1pPr marL="342900" indent="-342900" algn="l">
        <a:spcBef>
          <a:spcPts val="0"/>
        </a:spcBef>
        <a:spcAft>
          <a:spcPts val="0"/>
        </a:spcAft>
        <a:buBlip>
          <a:blip r:embed="rId5"/>
        </a:buBlip>
        <a:defRPr sz="3200">
          <a:solidFill>
            <a:srgbClr val="254061"/>
          </a:solidFill>
          <a:latin typeface="Arial" panose="020B0604020202020204"/>
          <a:ea typeface="+mn-ea"/>
          <a:cs typeface="Arial" panose="020B0604020202020204"/>
        </a:defRPr>
      </a:lvl1pPr>
      <a:lvl2pPr marL="742950" indent="-285750" algn="l">
        <a:spcBef>
          <a:spcPts val="0"/>
        </a:spcBef>
        <a:spcAft>
          <a:spcPts val="0"/>
        </a:spcAft>
        <a:buBlip>
          <a:blip r:embed="rId6"/>
        </a:buBlip>
        <a:defRPr sz="2800" i="1">
          <a:solidFill>
            <a:srgbClr val="254061"/>
          </a:solidFill>
          <a:latin typeface="Arial" panose="020B0604020202020204"/>
          <a:ea typeface="+mn-ea"/>
          <a:cs typeface="Arial" panose="020B0604020202020204"/>
        </a:defRPr>
      </a:lvl2pPr>
      <a:lvl3pPr marL="1143000" indent="-228600" algn="l">
        <a:spcBef>
          <a:spcPts val="0"/>
        </a:spcBef>
        <a:spcAft>
          <a:spcPts val="0"/>
        </a:spcAft>
        <a:buFont typeface="Arial" panose="020B0604020202020204"/>
        <a:buChar char="•"/>
        <a:defRPr sz="2400">
          <a:solidFill>
            <a:srgbClr val="254061"/>
          </a:solidFill>
          <a:latin typeface="Arial" panose="020B0604020202020204"/>
          <a:ea typeface="+mn-ea"/>
          <a:cs typeface="Arial" panose="020B0604020202020204"/>
        </a:defRPr>
      </a:lvl3pPr>
      <a:lvl4pPr marL="1600200" indent="-228600" algn="l">
        <a:spcBef>
          <a:spcPts val="0"/>
        </a:spcBef>
        <a:spcAft>
          <a:spcPts val="0"/>
        </a:spcAft>
        <a:buFont typeface="Arial" panose="020B0604020202020204"/>
        <a:buChar char="–"/>
        <a:defRPr sz="2000">
          <a:solidFill>
            <a:srgbClr val="254061"/>
          </a:solidFill>
          <a:latin typeface="Arial" panose="020B0604020202020204"/>
          <a:ea typeface="+mn-ea"/>
          <a:cs typeface="Arial" panose="020B0604020202020204"/>
        </a:defRPr>
      </a:lvl4pPr>
      <a:lvl5pPr marL="2057400" indent="-228600" algn="l">
        <a:spcBef>
          <a:spcPts val="0"/>
        </a:spcBef>
        <a:spcAft>
          <a:spcPts val="0"/>
        </a:spcAft>
        <a:buFont typeface="Arial" panose="020B0604020202020204"/>
        <a:buChar char="»"/>
        <a:defRPr sz="2000">
          <a:solidFill>
            <a:srgbClr val="254061"/>
          </a:solidFill>
          <a:latin typeface="Arial" panose="020B0604020202020204"/>
          <a:ea typeface="+mn-ea"/>
          <a:cs typeface="Arial" panose="020B0604020202020204"/>
        </a:defRPr>
      </a:lvl5pPr>
      <a:lvl6pPr marL="2514600" indent="-228600" algn="l" defTabSz="914400">
        <a:spcBef>
          <a:spcPts val="0"/>
        </a:spcBef>
        <a:buFont typeface="Arial" panose="020B0604020202020204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 panose="020B0604020202020204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 panose="020B0604020202020204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 panose="020B0604020202020204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3.jpe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image" Target="../media/image17.png"/><Relationship Id="rId7" Type="http://schemas.openxmlformats.org/officeDocument/2006/relationships/image" Target="../media/image16.png"/><Relationship Id="rId6" Type="http://schemas.openxmlformats.org/officeDocument/2006/relationships/image" Target="../media/image15.jpeg"/><Relationship Id="rId5" Type="http://schemas.openxmlformats.org/officeDocument/2006/relationships/hyperlink" Target="http://intoclassics.net/_nw/175/s49938722.jpg" TargetMode="External"/><Relationship Id="rId4" Type="http://schemas.openxmlformats.org/officeDocument/2006/relationships/hyperlink" Target="http://www.grafamania.net/uploads/posts/2008-08/1219611582_7.jpg" TargetMode="External"/><Relationship Id="rId3" Type="http://schemas.openxmlformats.org/officeDocument/2006/relationships/hyperlink" Target="http://www.rustrahovka.ru/upload/iblock/b8c/.png" TargetMode="External"/><Relationship Id="rId2" Type="http://schemas.openxmlformats.org/officeDocument/2006/relationships/hyperlink" Target="http://s58.radikal.ru/i162/1007/2d/0d2c12b4102c.png" TargetMode="External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074" name="Заголовок 1"/>
          <p:cNvPicPr>
            <a:picLocks noGrp="1" noChangeAspect="1"/>
          </p:cNvPicPr>
          <p:nvPr>
            <p:ph type="ctrTitle"/>
          </p:nvPr>
        </p:nvPicPr>
        <p:blipFill>
          <a:blip r:embed="rId1"/>
          <a:stretch>
            <a:fillRect/>
          </a:stretch>
        </p:blipFill>
        <p:spPr bwMode="auto">
          <a:xfrm>
            <a:off x="676275" y="1285875"/>
            <a:ext cx="7785100" cy="2195512"/>
          </a:xfrm>
          <a:prstGeom prst="rect">
            <a:avLst/>
          </a:prstGeom>
          <a:noFill/>
        </p:spPr>
      </p:pic>
      <p:sp>
        <p:nvSpPr>
          <p:cNvPr id="3075" name="Подзаголовок 2"/>
          <p:cNvSpPr>
            <a:spLocks noGrp="1" noChangeShapeType="1"/>
          </p:cNvSpPr>
          <p:nvPr>
            <p:ph type="subTitle"/>
          </p:nvPr>
        </p:nvSpPr>
        <p:spPr bwMode="auto">
          <a:xfrm>
            <a:off x="1476375" y="4292600"/>
            <a:ext cx="6400800" cy="2286000"/>
          </a:xfrm>
          <a:prstGeom prst="rect">
            <a:avLst/>
          </a:prstGeom>
        </p:spPr>
        <p:txBody>
          <a:bodyPr lIns="91440" tIns="45720" rIns="91440" bIns="45720" anchor="t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22" name="Овал 3"/>
          <p:cNvSpPr>
            <a:spLocks noGrp="1" noChangeShapeType="1"/>
          </p:cNvSpPr>
          <p:nvPr/>
        </p:nvSpPr>
        <p:spPr bwMode="auto">
          <a:xfrm>
            <a:off x="3635375" y="2420937"/>
            <a:ext cx="2089150" cy="1301750"/>
          </a:xfrm>
          <a:prstGeom prst="ellipse">
            <a:avLst/>
          </a:prstGeom>
          <a:solidFill>
            <a:schemeClr val="lt1"/>
          </a:solidFill>
          <a:ln w="25400">
            <a:solidFill>
              <a:srgbClr val="385D8A"/>
            </a:solidFill>
            <a:rou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5123" name="TextBox 4"/>
          <p:cNvSpPr txBox="1">
            <a:spLocks noGrp="1" noChangeShapeType="1"/>
          </p:cNvSpPr>
          <p:nvPr/>
        </p:nvSpPr>
        <p:spPr bwMode="auto">
          <a:xfrm>
            <a:off x="3635375" y="2817812"/>
            <a:ext cx="2160587" cy="646112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b="1" i="0" u="none">
                <a:solidFill>
                  <a:srgbClr val="FF0000"/>
                </a:solidFill>
              </a:rPr>
              <a:t>Технологическая карта</a:t>
            </a:r>
            <a:endParaRPr b="1" i="0" u="none">
              <a:solidFill>
                <a:srgbClr val="FF0000"/>
              </a:solidFill>
            </a:endParaRPr>
          </a:p>
        </p:txBody>
      </p:sp>
      <p:sp>
        <p:nvSpPr>
          <p:cNvPr id="5124" name="Прямая со стрелкой 6"/>
          <p:cNvSpPr>
            <a:spLocks noGrp="1" noChangeShapeType="1"/>
          </p:cNvSpPr>
          <p:nvPr/>
        </p:nvSpPr>
        <p:spPr bwMode="auto">
          <a:xfrm flipV="1">
            <a:off x="4679950" y="1773237"/>
            <a:ext cx="0" cy="647700"/>
          </a:xfrm>
          <a:custGeom>
            <a:avLst/>
            <a:gdLst>
              <a:gd name="gd0" fmla="val 65536"/>
              <a:gd name="gd1" fmla="val 0"/>
              <a:gd name="gd2" fmla="val 0"/>
              <a:gd name="gd3" fmla="val 21600"/>
              <a:gd name="gd4" fmla="val 21600"/>
              <a:gd name="gd5" fmla="*/ w 0 21600"/>
              <a:gd name="gd6" fmla="*/ h 0 21600"/>
              <a:gd name="gd7" fmla="*/ w 21600 21600"/>
              <a:gd name="gd8" fmla="*/ h 21600 21600"/>
            </a:gdLst>
            <a:ahLst/>
            <a:cxnLst/>
            <a:rect l="gd5" t="gd6" r="gd7" b="gd8"/>
            <a:pathLst>
              <a:path w="21600" h="21600" extrusionOk="0">
                <a:moveTo>
                  <a:pt x="gd1" y="gd2"/>
                </a:moveTo>
                <a:lnTo>
                  <a:pt x="gd3" y="gd4"/>
                </a:lnTo>
              </a:path>
              <a:path w="21600" h="21600" extrusionOk="0"/>
            </a:pathLst>
          </a:custGeom>
          <a:noFill/>
          <a:ln w="38100">
            <a:solidFill>
              <a:srgbClr val="4A7EBB"/>
            </a:solidFill>
            <a:round/>
            <a:tailEnd type="arrow" w="med" len="med"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5125" name="Прямая со стрелкой 7"/>
          <p:cNvSpPr>
            <a:spLocks noGrp="1" noChangeShapeType="1"/>
          </p:cNvSpPr>
          <p:nvPr/>
        </p:nvSpPr>
        <p:spPr bwMode="auto">
          <a:xfrm flipV="1">
            <a:off x="5364162" y="2133600"/>
            <a:ext cx="576262" cy="434975"/>
          </a:xfrm>
          <a:custGeom>
            <a:avLst/>
            <a:gdLst>
              <a:gd name="gd0" fmla="val 65536"/>
              <a:gd name="gd1" fmla="val 0"/>
              <a:gd name="gd2" fmla="val 0"/>
              <a:gd name="gd3" fmla="val 21600"/>
              <a:gd name="gd4" fmla="val 21600"/>
              <a:gd name="gd5" fmla="*/ w 0 21600"/>
              <a:gd name="gd6" fmla="*/ h 0 21600"/>
              <a:gd name="gd7" fmla="*/ w 21600 21600"/>
              <a:gd name="gd8" fmla="*/ h 21600 21600"/>
            </a:gdLst>
            <a:ahLst/>
            <a:cxnLst/>
            <a:rect l="gd5" t="gd6" r="gd7" b="gd8"/>
            <a:pathLst>
              <a:path w="21600" h="21600" extrusionOk="0">
                <a:moveTo>
                  <a:pt x="gd1" y="gd2"/>
                </a:moveTo>
                <a:lnTo>
                  <a:pt x="gd3" y="gd4"/>
                </a:lnTo>
              </a:path>
              <a:path w="21600" h="21600" extrusionOk="0"/>
            </a:pathLst>
          </a:custGeom>
          <a:noFill/>
          <a:ln w="38100">
            <a:solidFill>
              <a:srgbClr val="4A7EBB"/>
            </a:solidFill>
            <a:round/>
            <a:tailEnd type="arrow" w="med" len="med"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5126" name="Прямая со стрелкой 8"/>
          <p:cNvSpPr>
            <a:spLocks noGrp="1" noChangeShapeType="1"/>
          </p:cNvSpPr>
          <p:nvPr/>
        </p:nvSpPr>
        <p:spPr bwMode="auto">
          <a:xfrm>
            <a:off x="4679950" y="3727450"/>
            <a:ext cx="0" cy="792162"/>
          </a:xfrm>
          <a:custGeom>
            <a:avLst/>
            <a:gdLst>
              <a:gd name="gd0" fmla="val 65536"/>
              <a:gd name="gd1" fmla="val 0"/>
              <a:gd name="gd2" fmla="val 0"/>
              <a:gd name="gd3" fmla="val 21600"/>
              <a:gd name="gd4" fmla="val 21600"/>
              <a:gd name="gd5" fmla="*/ w 0 21600"/>
              <a:gd name="gd6" fmla="*/ h 0 21600"/>
              <a:gd name="gd7" fmla="*/ w 21600 21600"/>
              <a:gd name="gd8" fmla="*/ h 21600 21600"/>
            </a:gdLst>
            <a:ahLst/>
            <a:cxnLst/>
            <a:rect l="gd5" t="gd6" r="gd7" b="gd8"/>
            <a:pathLst>
              <a:path w="21600" h="21600" extrusionOk="0">
                <a:moveTo>
                  <a:pt x="gd1" y="gd2"/>
                </a:moveTo>
                <a:lnTo>
                  <a:pt x="gd3" y="gd4"/>
                </a:lnTo>
              </a:path>
              <a:path w="21600" h="21600" extrusionOk="0"/>
            </a:pathLst>
          </a:custGeom>
          <a:noFill/>
          <a:ln w="38100">
            <a:solidFill>
              <a:srgbClr val="4A7EBB"/>
            </a:solidFill>
            <a:round/>
            <a:tailEnd type="arrow" w="med" len="med"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5127" name="Прямая со стрелкой 9"/>
          <p:cNvSpPr>
            <a:spLocks noGrp="1" noChangeShapeType="1"/>
          </p:cNvSpPr>
          <p:nvPr/>
        </p:nvSpPr>
        <p:spPr bwMode="auto">
          <a:xfrm flipH="1">
            <a:off x="2484437" y="3154362"/>
            <a:ext cx="1079500" cy="0"/>
          </a:xfrm>
          <a:custGeom>
            <a:avLst/>
            <a:gdLst>
              <a:gd name="gd0" fmla="val 65536"/>
              <a:gd name="gd1" fmla="val 0"/>
              <a:gd name="gd2" fmla="val 0"/>
              <a:gd name="gd3" fmla="val 21600"/>
              <a:gd name="gd4" fmla="val 21600"/>
              <a:gd name="gd5" fmla="*/ w 0 21600"/>
              <a:gd name="gd6" fmla="*/ h 0 21600"/>
              <a:gd name="gd7" fmla="*/ w 21600 21600"/>
              <a:gd name="gd8" fmla="*/ h 21600 21600"/>
            </a:gdLst>
            <a:ahLst/>
            <a:cxnLst/>
            <a:rect l="gd5" t="gd6" r="gd7" b="gd8"/>
            <a:pathLst>
              <a:path w="21600" h="21600" extrusionOk="0">
                <a:moveTo>
                  <a:pt x="gd1" y="gd2"/>
                </a:moveTo>
                <a:lnTo>
                  <a:pt x="gd3" y="gd4"/>
                </a:lnTo>
              </a:path>
              <a:path w="21600" h="21600" extrusionOk="0"/>
            </a:pathLst>
          </a:custGeom>
          <a:noFill/>
          <a:ln w="38100">
            <a:solidFill>
              <a:srgbClr val="4A7EBB"/>
            </a:solidFill>
            <a:round/>
            <a:tailEnd type="arrow" w="med" len="med"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5128" name="Прямая со стрелкой 10"/>
          <p:cNvSpPr>
            <a:spLocks noGrp="1" noChangeShapeType="1"/>
          </p:cNvSpPr>
          <p:nvPr/>
        </p:nvSpPr>
        <p:spPr bwMode="auto">
          <a:xfrm>
            <a:off x="5759450" y="3098800"/>
            <a:ext cx="936625" cy="0"/>
          </a:xfrm>
          <a:custGeom>
            <a:avLst/>
            <a:gdLst>
              <a:gd name="gd0" fmla="val 65536"/>
              <a:gd name="gd1" fmla="val 0"/>
              <a:gd name="gd2" fmla="val 0"/>
              <a:gd name="gd3" fmla="val 21600"/>
              <a:gd name="gd4" fmla="val 21600"/>
              <a:gd name="gd5" fmla="*/ w 0 21600"/>
              <a:gd name="gd6" fmla="*/ h 0 21600"/>
              <a:gd name="gd7" fmla="*/ w 21600 21600"/>
              <a:gd name="gd8" fmla="*/ h 21600 21600"/>
            </a:gdLst>
            <a:ahLst/>
            <a:cxnLst/>
            <a:rect l="gd5" t="gd6" r="gd7" b="gd8"/>
            <a:pathLst>
              <a:path w="21600" h="21600" extrusionOk="0">
                <a:moveTo>
                  <a:pt x="gd1" y="gd2"/>
                </a:moveTo>
                <a:lnTo>
                  <a:pt x="gd3" y="gd4"/>
                </a:lnTo>
              </a:path>
              <a:path w="21600" h="21600" extrusionOk="0"/>
            </a:pathLst>
          </a:custGeom>
          <a:noFill/>
          <a:ln w="38100">
            <a:solidFill>
              <a:srgbClr val="4A7EBB"/>
            </a:solidFill>
            <a:round/>
            <a:tailEnd type="arrow" w="med" len="med"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5129" name="Прямая со стрелкой 19"/>
          <p:cNvSpPr>
            <a:spLocks noGrp="1" noChangeShapeType="1"/>
          </p:cNvSpPr>
          <p:nvPr/>
        </p:nvSpPr>
        <p:spPr bwMode="auto">
          <a:xfrm flipH="1" flipV="1">
            <a:off x="3424237" y="2168525"/>
            <a:ext cx="517525" cy="442912"/>
          </a:xfrm>
          <a:custGeom>
            <a:avLst/>
            <a:gdLst>
              <a:gd name="gd0" fmla="val 65536"/>
              <a:gd name="gd1" fmla="val 0"/>
              <a:gd name="gd2" fmla="val 0"/>
              <a:gd name="gd3" fmla="val 21600"/>
              <a:gd name="gd4" fmla="val 21600"/>
              <a:gd name="gd5" fmla="*/ w 0 21600"/>
              <a:gd name="gd6" fmla="*/ h 0 21600"/>
              <a:gd name="gd7" fmla="*/ w 21600 21600"/>
              <a:gd name="gd8" fmla="*/ h 21600 21600"/>
            </a:gdLst>
            <a:ahLst/>
            <a:cxnLst/>
            <a:rect l="gd5" t="gd6" r="gd7" b="gd8"/>
            <a:pathLst>
              <a:path w="21600" h="21600" extrusionOk="0">
                <a:moveTo>
                  <a:pt x="gd1" y="gd2"/>
                </a:moveTo>
                <a:lnTo>
                  <a:pt x="gd3" y="gd4"/>
                </a:lnTo>
              </a:path>
              <a:path w="21600" h="21600" extrusionOk="0"/>
            </a:pathLst>
          </a:custGeom>
          <a:noFill/>
          <a:ln w="38100">
            <a:solidFill>
              <a:srgbClr val="4A7EBB"/>
            </a:solidFill>
            <a:round/>
            <a:tailEnd type="arrow" w="med" len="med"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5130" name="Прямая со стрелкой 20"/>
          <p:cNvSpPr>
            <a:spLocks noGrp="1" noChangeShapeType="1"/>
          </p:cNvSpPr>
          <p:nvPr/>
        </p:nvSpPr>
        <p:spPr bwMode="auto">
          <a:xfrm flipH="1">
            <a:off x="3582987" y="3611562"/>
            <a:ext cx="542925" cy="534987"/>
          </a:xfrm>
          <a:custGeom>
            <a:avLst/>
            <a:gdLst>
              <a:gd name="gd0" fmla="val 65536"/>
              <a:gd name="gd1" fmla="val 0"/>
              <a:gd name="gd2" fmla="val 0"/>
              <a:gd name="gd3" fmla="val 21600"/>
              <a:gd name="gd4" fmla="val 21600"/>
              <a:gd name="gd5" fmla="*/ w 0 21600"/>
              <a:gd name="gd6" fmla="*/ h 0 21600"/>
              <a:gd name="gd7" fmla="*/ w 21600 21600"/>
              <a:gd name="gd8" fmla="*/ h 21600 21600"/>
            </a:gdLst>
            <a:ahLst/>
            <a:cxnLst/>
            <a:rect l="gd5" t="gd6" r="gd7" b="gd8"/>
            <a:pathLst>
              <a:path w="21600" h="21600" extrusionOk="0">
                <a:moveTo>
                  <a:pt x="gd1" y="gd2"/>
                </a:moveTo>
                <a:lnTo>
                  <a:pt x="gd3" y="gd4"/>
                </a:lnTo>
              </a:path>
              <a:path w="21600" h="21600" extrusionOk="0"/>
            </a:pathLst>
          </a:custGeom>
          <a:noFill/>
          <a:ln w="38100">
            <a:solidFill>
              <a:srgbClr val="4A7EBB"/>
            </a:solidFill>
            <a:round/>
            <a:tailEnd type="arrow" w="med" len="med"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5131" name="Прямая со стрелкой 21"/>
          <p:cNvSpPr>
            <a:spLocks noGrp="1" noChangeShapeType="1"/>
          </p:cNvSpPr>
          <p:nvPr/>
        </p:nvSpPr>
        <p:spPr bwMode="auto">
          <a:xfrm>
            <a:off x="5340350" y="3624262"/>
            <a:ext cx="431799" cy="509587"/>
          </a:xfrm>
          <a:custGeom>
            <a:avLst/>
            <a:gdLst>
              <a:gd name="gd0" fmla="val 65536"/>
              <a:gd name="gd1" fmla="val 0"/>
              <a:gd name="gd2" fmla="val 0"/>
              <a:gd name="gd3" fmla="val 21600"/>
              <a:gd name="gd4" fmla="val 21600"/>
              <a:gd name="gd5" fmla="*/ w 0 21600"/>
              <a:gd name="gd6" fmla="*/ h 0 21600"/>
              <a:gd name="gd7" fmla="*/ w 21600 21600"/>
              <a:gd name="gd8" fmla="*/ h 21600 21600"/>
            </a:gdLst>
            <a:ahLst/>
            <a:cxnLst/>
            <a:rect l="gd5" t="gd6" r="gd7" b="gd8"/>
            <a:pathLst>
              <a:path w="21600" h="21600" extrusionOk="0">
                <a:moveTo>
                  <a:pt x="gd1" y="gd2"/>
                </a:moveTo>
                <a:lnTo>
                  <a:pt x="gd3" y="gd4"/>
                </a:lnTo>
              </a:path>
              <a:path w="21600" h="21600" extrusionOk="0"/>
            </a:pathLst>
          </a:custGeom>
          <a:noFill/>
          <a:ln w="38100">
            <a:solidFill>
              <a:srgbClr val="4A7EBB"/>
            </a:solidFill>
            <a:round/>
            <a:tailEnd type="arrow" w="med" len="med"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5132" name="TextBox 27"/>
          <p:cNvSpPr txBox="1">
            <a:spLocks noGrp="1" noChangeShapeType="1"/>
          </p:cNvSpPr>
          <p:nvPr/>
        </p:nvSpPr>
        <p:spPr bwMode="auto">
          <a:xfrm>
            <a:off x="1943100" y="398462"/>
            <a:ext cx="5545137" cy="368300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>
                <a:solidFill>
                  <a:srgbClr val="FF0000"/>
                </a:solidFill>
              </a:rPr>
              <a:t>Ожидания и опасения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290" name="Заголовок 1"/>
          <p:cNvPicPr>
            <a:picLocks noGrp="1" noChangeAspect="1"/>
          </p:cNvPicPr>
          <p:nvPr>
            <p:ph type="title"/>
          </p:nvPr>
        </p:nvPicPr>
        <p:blipFill>
          <a:blip r:embed="rId1"/>
          <a:stretch>
            <a:fillRect/>
          </a:stretch>
        </p:blipFill>
        <p:spPr bwMode="auto">
          <a:xfrm>
            <a:off x="865187" y="255587"/>
            <a:ext cx="7583486" cy="1152525"/>
          </a:xfrm>
          <a:prstGeom prst="rect">
            <a:avLst/>
          </a:prstGeom>
          <a:noFill/>
        </p:spPr>
      </p:pic>
      <p:pic>
        <p:nvPicPr>
          <p:cNvPr id="12291" name="Picture 4" descr="C:\Documents and Settings\Администратор\Мои документы\post-it-note.jpg"/>
          <p:cNvPicPr>
            <a:picLocks noGrp="1" noChangeAspect="1"/>
          </p:cNvPicPr>
          <p:nvPr/>
        </p:nvPicPr>
        <p:blipFill>
          <a:blip r:embed="rId2"/>
          <a:srcRect l="16471" t="9135" r="17176" b="15287"/>
          <a:stretch>
            <a:fillRect/>
          </a:stretch>
        </p:blipFill>
        <p:spPr bwMode="auto">
          <a:xfrm>
            <a:off x="611187" y="1268412"/>
            <a:ext cx="2422525" cy="2447925"/>
          </a:xfrm>
          <a:prstGeom prst="rect">
            <a:avLst/>
          </a:prstGeom>
          <a:noFill/>
        </p:spPr>
      </p:pic>
      <p:pic>
        <p:nvPicPr>
          <p:cNvPr id="12292" name="Picture 4" descr="C:\Documents and Settings\Администратор\Мои документы\post-it-note.jpg"/>
          <p:cNvPicPr>
            <a:picLocks noGrp="1" noChangeAspect="1"/>
          </p:cNvPicPr>
          <p:nvPr/>
        </p:nvPicPr>
        <p:blipFill>
          <a:blip r:embed="rId2"/>
          <a:srcRect l="16471" t="9135" r="17176" b="15287"/>
          <a:stretch>
            <a:fillRect/>
          </a:stretch>
        </p:blipFill>
        <p:spPr bwMode="auto">
          <a:xfrm>
            <a:off x="631825" y="3798887"/>
            <a:ext cx="2420937" cy="2447925"/>
          </a:xfrm>
          <a:prstGeom prst="rect">
            <a:avLst/>
          </a:prstGeom>
          <a:noFill/>
        </p:spPr>
      </p:pic>
      <p:pic>
        <p:nvPicPr>
          <p:cNvPr id="12293" name="Picture 4" descr="C:\Documents and Settings\Администратор\Мои документы\post-it-note.jpg"/>
          <p:cNvPicPr>
            <a:picLocks noGrp="1" noChangeAspect="1"/>
          </p:cNvPicPr>
          <p:nvPr/>
        </p:nvPicPr>
        <p:blipFill>
          <a:blip r:embed="rId2"/>
          <a:srcRect l="16471" t="9135" r="17176" b="15287"/>
          <a:stretch>
            <a:fillRect/>
          </a:stretch>
        </p:blipFill>
        <p:spPr bwMode="auto">
          <a:xfrm>
            <a:off x="3348037" y="1268412"/>
            <a:ext cx="2422525" cy="2447925"/>
          </a:xfrm>
          <a:prstGeom prst="rect">
            <a:avLst/>
          </a:prstGeom>
          <a:noFill/>
        </p:spPr>
      </p:pic>
      <p:pic>
        <p:nvPicPr>
          <p:cNvPr id="12294" name="Picture 4" descr="C:\Documents and Settings\Администратор\Мои документы\post-it-note.jpg"/>
          <p:cNvPicPr>
            <a:picLocks noGrp="1" noChangeAspect="1"/>
          </p:cNvPicPr>
          <p:nvPr/>
        </p:nvPicPr>
        <p:blipFill>
          <a:blip r:embed="rId2"/>
          <a:srcRect l="16471" t="9135" r="17176" b="15287"/>
          <a:stretch>
            <a:fillRect/>
          </a:stretch>
        </p:blipFill>
        <p:spPr bwMode="auto">
          <a:xfrm>
            <a:off x="6084887" y="1268412"/>
            <a:ext cx="2420937" cy="2447925"/>
          </a:xfrm>
          <a:prstGeom prst="rect">
            <a:avLst/>
          </a:prstGeom>
          <a:noFill/>
        </p:spPr>
      </p:pic>
      <p:pic>
        <p:nvPicPr>
          <p:cNvPr id="12295" name="Picture 4" descr="C:\Documents and Settings\Администратор\Мои документы\post-it-note.jpg"/>
          <p:cNvPicPr>
            <a:picLocks noGrp="1" noChangeAspect="1"/>
          </p:cNvPicPr>
          <p:nvPr/>
        </p:nvPicPr>
        <p:blipFill>
          <a:blip r:embed="rId2"/>
          <a:srcRect l="16471" t="9135" r="17176" b="15287"/>
          <a:stretch>
            <a:fillRect/>
          </a:stretch>
        </p:blipFill>
        <p:spPr bwMode="auto">
          <a:xfrm>
            <a:off x="6059487" y="3798887"/>
            <a:ext cx="2422525" cy="2447925"/>
          </a:xfrm>
          <a:prstGeom prst="rect">
            <a:avLst/>
          </a:prstGeom>
          <a:noFill/>
        </p:spPr>
      </p:pic>
      <p:pic>
        <p:nvPicPr>
          <p:cNvPr id="12296" name="Picture 4" descr="C:\Documents and Settings\Администратор\Мои документы\post-it-note.jpg"/>
          <p:cNvPicPr>
            <a:picLocks noGrp="1" noChangeAspect="1"/>
          </p:cNvPicPr>
          <p:nvPr/>
        </p:nvPicPr>
        <p:blipFill>
          <a:blip r:embed="rId2"/>
          <a:srcRect l="16471" t="9135" r="17176" b="15287"/>
          <a:stretch>
            <a:fillRect/>
          </a:stretch>
        </p:blipFill>
        <p:spPr bwMode="auto">
          <a:xfrm>
            <a:off x="3348037" y="3798887"/>
            <a:ext cx="2422525" cy="2447925"/>
          </a:xfrm>
          <a:prstGeom prst="rect">
            <a:avLst/>
          </a:prstGeom>
          <a:noFill/>
        </p:spPr>
      </p:pic>
      <p:sp>
        <p:nvSpPr>
          <p:cNvPr id="12297" name="TextBox 9"/>
          <p:cNvSpPr txBox="1">
            <a:spLocks noGrp="1" noChangeShapeType="1"/>
          </p:cNvSpPr>
          <p:nvPr/>
        </p:nvSpPr>
        <p:spPr bwMode="auto">
          <a:xfrm rot="-168334">
            <a:off x="828675" y="1617662"/>
            <a:ext cx="2014537" cy="1754187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t>Название темы с указанием часов, отведенных на ее изучение</a:t>
            </a:r>
            <a:br/>
            <a:endParaRPr lang="en-US"/>
          </a:p>
        </p:txBody>
      </p:sp>
      <p:sp>
        <p:nvSpPr>
          <p:cNvPr id="12298" name="TextBox 10"/>
          <p:cNvSpPr txBox="1">
            <a:spLocks noGrp="1" noChangeShapeType="1"/>
          </p:cNvSpPr>
          <p:nvPr/>
        </p:nvSpPr>
        <p:spPr bwMode="auto">
          <a:xfrm rot="-168334">
            <a:off x="3582987" y="1708150"/>
            <a:ext cx="2012949" cy="1200150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t>Цель освоения учебного  содержания</a:t>
            </a:r>
            <a:br/>
            <a:endParaRPr lang="en-US"/>
          </a:p>
        </p:txBody>
      </p:sp>
      <p:sp>
        <p:nvSpPr>
          <p:cNvPr id="12299" name="TextBox 11"/>
          <p:cNvSpPr txBox="1">
            <a:spLocks noGrp="1" noChangeShapeType="1"/>
          </p:cNvSpPr>
          <p:nvPr/>
        </p:nvSpPr>
        <p:spPr bwMode="auto">
          <a:xfrm rot="-168334">
            <a:off x="6237287" y="1514475"/>
            <a:ext cx="2260600" cy="230822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400"/>
              <a:t>Планируемые результаты </a:t>
            </a:r>
            <a:endParaRPr sz="1400"/>
          </a:p>
          <a:p>
            <a:pPr lvl="0" algn="ctr">
              <a:defRPr/>
            </a:pPr>
            <a:r>
              <a:rPr sz="1400"/>
              <a:t>(личностные, предметные, метапредметные, информационно-интеллектуальная компетентность и УУД)</a:t>
            </a:r>
            <a:br>
              <a:rPr sz="1400"/>
            </a:br>
            <a:br>
              <a:rPr sz="1600"/>
            </a:br>
            <a:endParaRPr lang="en-US" sz="1600"/>
          </a:p>
        </p:txBody>
      </p:sp>
      <p:sp>
        <p:nvSpPr>
          <p:cNvPr id="12300" name="TextBox 12"/>
          <p:cNvSpPr txBox="1">
            <a:spLocks noGrp="1" noChangeShapeType="1"/>
          </p:cNvSpPr>
          <p:nvPr/>
        </p:nvSpPr>
        <p:spPr bwMode="auto">
          <a:xfrm rot="-168334">
            <a:off x="835025" y="4129086"/>
            <a:ext cx="2065336" cy="2032000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t>Метапредметные связи и организация пространства (формы работы и ресурсы)</a:t>
            </a:r>
            <a:br/>
            <a:endParaRPr lang="en-US"/>
          </a:p>
        </p:txBody>
      </p:sp>
      <p:sp>
        <p:nvSpPr>
          <p:cNvPr id="12301" name="TextBox 13"/>
          <p:cNvSpPr txBox="1">
            <a:spLocks noGrp="1" noChangeShapeType="1"/>
          </p:cNvSpPr>
          <p:nvPr/>
        </p:nvSpPr>
        <p:spPr bwMode="auto">
          <a:xfrm rot="-168334">
            <a:off x="3575050" y="4197350"/>
            <a:ext cx="2014537" cy="92392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t>Формы организации обучения</a:t>
            </a:r>
          </a:p>
        </p:txBody>
      </p:sp>
      <p:sp>
        <p:nvSpPr>
          <p:cNvPr id="12302" name="TextBox 14"/>
          <p:cNvSpPr txBox="1">
            <a:spLocks noGrp="1" noChangeShapeType="1"/>
          </p:cNvSpPr>
          <p:nvPr/>
        </p:nvSpPr>
        <p:spPr bwMode="auto">
          <a:xfrm rot="-168334">
            <a:off x="6288087" y="4270375"/>
            <a:ext cx="2014537" cy="1200150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t>  технология изучения указанной темы </a:t>
            </a:r>
          </a:p>
          <a:p>
            <a:pPr lvl="0" algn="ctr">
              <a:defRPr/>
            </a:pPr>
            <a: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338" name="Заголовок 1"/>
          <p:cNvPicPr>
            <a:picLocks noGrp="1" noChangeAspect="1"/>
          </p:cNvPicPr>
          <p:nvPr>
            <p:ph type="title"/>
          </p:nvPr>
        </p:nvPicPr>
        <p:blipFill>
          <a:blip r:embed="rId1"/>
          <a:stretch>
            <a:fillRect/>
          </a:stretch>
        </p:blipFill>
        <p:spPr bwMode="auto">
          <a:xfrm>
            <a:off x="781050" y="450850"/>
            <a:ext cx="7581899" cy="463550"/>
          </a:xfrm>
          <a:prstGeom prst="rect">
            <a:avLst/>
          </a:prstGeom>
          <a:noFill/>
        </p:spPr>
      </p:pic>
      <p:pic>
        <p:nvPicPr>
          <p:cNvPr id="14339" name="table"/>
          <p:cNvPicPr>
            <a:picLocks noGrp="1" noChangeAspect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5650" y="908050"/>
            <a:ext cx="7848600" cy="4897437"/>
          </a:xfrm>
          <a:prstGeom prst="rect">
            <a:avLst/>
          </a:prstGeom>
          <a:noFill/>
        </p:spPr>
      </p:pic>
      <p:sp>
        <p:nvSpPr>
          <p:cNvPr id="14340" name="TextBox 2"/>
          <p:cNvSpPr txBox="1">
            <a:spLocks noGrp="1" noChangeShapeType="1"/>
          </p:cNvSpPr>
          <p:nvPr/>
        </p:nvSpPr>
        <p:spPr bwMode="auto">
          <a:xfrm>
            <a:off x="2771775" y="260350"/>
            <a:ext cx="3600450" cy="369887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b="1" i="0" u="none">
                <a:solidFill>
                  <a:srgbClr val="FF0000"/>
                </a:solidFill>
                <a:latin typeface="Times New Roman" panose="02020603050405020304"/>
                <a:ea typeface="Times New Roman" panose="02020603050405020304"/>
              </a:rPr>
              <a:t>Примеры ТК</a:t>
            </a:r>
            <a:endParaRPr b="1" i="0" u="none">
              <a:solidFill>
                <a:srgbClr val="FF0000"/>
              </a:solidFill>
              <a:latin typeface="Times New Roman" panose="02020603050405020304"/>
              <a:ea typeface="Times New Roman" panose="020206030504050203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20482" name="Таблица 1"/>
          <p:cNvGraphicFramePr>
            <a:graphicFrameLocks noGrp="1"/>
          </p:cNvGraphicFramePr>
          <p:nvPr/>
        </p:nvGraphicFramePr>
        <p:xfrm>
          <a:off x="349250" y="723900"/>
          <a:ext cx="8229600" cy="5289659"/>
        </p:xfrm>
        <a:graphic>
          <a:graphicData uri="http://schemas.openxmlformats.org/drawingml/2006/table">
            <a:tbl>
              <a:tblPr/>
              <a:tblGrid>
                <a:gridCol w="2278063"/>
                <a:gridCol w="2259012"/>
                <a:gridCol w="1198563"/>
                <a:gridCol w="1139825"/>
                <a:gridCol w="1354137"/>
              </a:tblGrid>
              <a:tr h="981358"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Краткое описание этапов урока</a:t>
                      </a: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0" marR="0" lvl="0" indent="0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открытия нового знания в ТДМ</a:t>
                      </a: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Конспект урока</a:t>
                      </a: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Деятельность учителя</a:t>
                      </a: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Деятельность учащихся</a:t>
                      </a: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Формируемые УУД</a:t>
                      </a: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</a:tr>
              <a:tr h="157718"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Calibri" panose="020F05020202040302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</a:tr>
              <a:tr h="287239">
                <a:tc gridSpan="5">
                  <a:txBody>
                    <a:bodyPr/>
                    <a:p>
                      <a:pPr marL="0" marR="0" lvl="0" indent="0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r>
                        <a:rPr lang="ru-RU" sz="1600" b="1" i="1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Calibri" panose="020F0502020204030204"/>
                        </a:rPr>
                        <a:t>1. Мотивация (самоопределение) к учебной деятельности.</a:t>
                      </a:r>
                      <a:endParaRPr lang="ru-RU" sz="16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245978"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Calibri" panose="020F05020202040302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</a:tr>
              <a:tr h="560777">
                <a:tc gridSpan="5">
                  <a:txBody>
                    <a:bodyPr/>
                    <a:p>
                      <a:pPr marL="0" marR="0" lvl="0" indent="0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r>
                        <a:rPr lang="ru-RU" sz="1600" b="1" i="1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Calibri" panose="020F0502020204030204"/>
                        </a:rPr>
                        <a:t>       2. Актуализация и фиксирование индивидуального        затруднения в пробном действии.</a:t>
                      </a:r>
                      <a:endParaRPr lang="ru-RU" sz="16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182500"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Calibri" panose="020F05020202040302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</a:tr>
              <a:tr h="280388">
                <a:tc gridSpan="5">
                  <a:txBody>
                    <a:bodyPr/>
                    <a:p>
                      <a:pPr marL="0" marR="0" lvl="0" indent="0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r>
                        <a:rPr lang="ru-RU" sz="1600" b="1" i="1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Calibri" panose="020F0502020204030204"/>
                        </a:rPr>
                        <a:t>3. Выявление места и причины затруднения.</a:t>
                      </a:r>
                      <a:endParaRPr lang="ru-RU" sz="16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157718"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Calibri" panose="020F05020202040302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</a:tr>
              <a:tr h="280388">
                <a:tc gridSpan="5">
                  <a:txBody>
                    <a:bodyPr/>
                    <a:p>
                      <a:pPr marL="0" marR="0" lvl="0" indent="0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r>
                        <a:rPr lang="ru-RU" sz="1600" b="1" i="1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Calibri" panose="020F0502020204030204"/>
                        </a:rPr>
                        <a:t>4. Построение проекта выхода из затруднения.</a:t>
                      </a:r>
                      <a:endParaRPr lang="ru-RU" sz="16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157718"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Calibri" panose="020F05020202040302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</a:tr>
              <a:tr h="280388">
                <a:tc gridSpan="5">
                  <a:txBody>
                    <a:bodyPr/>
                    <a:p>
                      <a:pPr marL="0" marR="0" lvl="0" indent="0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r>
                        <a:rPr lang="ru-RU" sz="1600" b="1" i="1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Calibri" panose="020F0502020204030204"/>
                        </a:rPr>
                        <a:t>5. Реализация построенного проекта.</a:t>
                      </a:r>
                      <a:endParaRPr lang="ru-RU" sz="16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157718"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Calibri" panose="020F05020202040302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</a:tr>
              <a:tr h="280388">
                <a:tc gridSpan="5">
                  <a:txBody>
                    <a:bodyPr/>
                    <a:p>
                      <a:pPr marL="0" marR="0" lvl="0" indent="0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r>
                        <a:rPr lang="ru-RU" sz="1600" b="1" i="1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Calibri" panose="020F0502020204030204"/>
                        </a:rPr>
                        <a:t>6. Первичное закрепление с проговариванием во внешней речи.</a:t>
                      </a:r>
                      <a:endParaRPr lang="ru-RU" sz="16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157718"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Calibri" panose="020F05020202040302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</a:tr>
              <a:tr h="280388">
                <a:tc gridSpan="5">
                  <a:txBody>
                    <a:bodyPr/>
                    <a:p>
                      <a:pPr marL="0" marR="0" lvl="0" indent="0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r>
                        <a:rPr lang="ru-RU" sz="1600" b="1" i="1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Calibri" panose="020F0502020204030204"/>
                        </a:rPr>
                        <a:t>7. Самостоятельная работа с самопроверкой по эталону. </a:t>
                      </a:r>
                      <a:endParaRPr lang="ru-RU" sz="16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157718"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Calibri" panose="020F05020202040302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</a:tr>
              <a:tr h="245340">
                <a:tc gridSpan="5">
                  <a:txBody>
                    <a:bodyPr/>
                    <a:p>
                      <a:pPr marL="0" marR="0" lvl="0" indent="0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r>
                        <a:rPr lang="ru-RU" sz="1400" b="1" i="1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Calibri" panose="020F0502020204030204"/>
                        </a:rPr>
                        <a:t>8. Включение в систему знаний и повторение.</a:t>
                      </a: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157718"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Calibri" panose="020F05020202040302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-41275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endParaRPr lang="ru-RU" sz="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</a:tr>
              <a:tr h="280388">
                <a:tc gridSpan="5">
                  <a:txBody>
                    <a:bodyPr/>
                    <a:p>
                      <a:pPr marL="0" marR="0" lvl="0" indent="0" algn="ctr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2725" algn="l"/>
                        </a:tabLst>
                        <a:defRPr/>
                      </a:pPr>
                      <a:r>
                        <a:rPr lang="ru-RU" sz="1600" b="1" i="1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Calibri" panose="020F0502020204030204"/>
                        </a:rPr>
                        <a:t> 9. Рефлексия учебной деятельности на уроке.</a:t>
                      </a:r>
                      <a:endParaRPr lang="ru-RU" sz="16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/>
                        <a:ea typeface="SimSun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0710" marR="60710" marT="0" marB="0" anchor="ctr"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20600" name="TextBox 2"/>
          <p:cNvSpPr txBox="1">
            <a:spLocks noGrp="1" noChangeShapeType="1"/>
          </p:cNvSpPr>
          <p:nvPr/>
        </p:nvSpPr>
        <p:spPr bwMode="auto">
          <a:xfrm>
            <a:off x="1763712" y="327025"/>
            <a:ext cx="5400675" cy="369887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>
                <a:solidFill>
                  <a:srgbClr val="002060"/>
                </a:solidFill>
              </a:rPr>
              <a:t>Технологическая карта урока</a:t>
            </a:r>
            <a:endParaRPr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785811" y="274637"/>
            <a:ext cx="7572375" cy="1143000"/>
          </a:xfrm>
          <a:prstGeom prst="rect">
            <a:avLst/>
          </a:prstGeom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graphicFrame>
        <p:nvGraphicFramePr>
          <p:cNvPr id="25603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33338" y="101600"/>
          <a:ext cx="8964612" cy="6789737"/>
        </p:xfrm>
        <a:graphic>
          <a:graphicData uri="http://schemas.openxmlformats.org/drawingml/2006/table">
            <a:tbl>
              <a:tblPr/>
              <a:tblGrid>
                <a:gridCol w="1963639"/>
                <a:gridCol w="3000417"/>
                <a:gridCol w="4000555"/>
              </a:tblGrid>
              <a:tr h="914457"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800" b="1" i="0" u="none" strike="noStrike" cap="none">
                        <a:ln>
                          <a:noFill/>
                        </a:ln>
                        <a:solidFill>
                          <a:srgbClr val="FFFFFF"/>
                        </a:solidFill>
                        <a:latin typeface="Arial" panose="020B0604020202020204"/>
                      </a:endParaRPr>
                    </a:p>
                  </a:txBody>
                  <a:tcPr marL="91441" marR="91441" marT="45722" marB="45722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12700" algn="ctr">
                      <a:solidFill>
                        <a:schemeClr val="bg1"/>
                      </a:solidFill>
                    </a:lnT>
                    <a:lnB w="38100" algn="ctr">
                      <a:solidFill>
                        <a:schemeClr val="bg1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000" b="1" i="0" u="none" strike="noStrike" cap="none">
                        <a:ln>
                          <a:noFill/>
                        </a:ln>
                        <a:solidFill>
                          <a:srgbClr val="FFFFFF"/>
                        </a:solidFill>
                        <a:latin typeface="Arial" panose="020B0604020202020204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 panose="020B0604020202020204"/>
                        </a:rPr>
                        <a:t>Традиционный  конспект</a:t>
                      </a:r>
                      <a:endParaRPr lang="ru-RU" sz="1800" b="1" i="0" u="none" strike="noStrike" cap="none">
                        <a:ln>
                          <a:noFill/>
                        </a:ln>
                        <a:solidFill>
                          <a:srgbClr val="FFFFFF"/>
                        </a:solidFill>
                        <a:latin typeface="Arial" panose="020B0604020202020204"/>
                      </a:endParaRPr>
                    </a:p>
                  </a:txBody>
                  <a:tcPr marL="91441" marR="91441" marT="45722" marB="45722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12700" algn="ctr">
                      <a:solidFill>
                        <a:schemeClr val="bg1"/>
                      </a:solidFill>
                    </a:lnT>
                    <a:lnB w="38100" algn="ctr">
                      <a:solidFill>
                        <a:schemeClr val="bg1"/>
                      </a:solidFill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800" b="1" i="0" u="none" strike="noStrike" cap="none">
                        <a:ln>
                          <a:noFill/>
                        </a:ln>
                        <a:solidFill>
                          <a:srgbClr val="FFFFFF"/>
                        </a:solidFill>
                        <a:latin typeface="Arial" panose="020B0604020202020204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 panose="020B0604020202020204"/>
                        </a:rPr>
                        <a:t>Технологическая карта </a:t>
                      </a:r>
                      <a:endParaRPr lang="ru-RU" sz="1800" b="1" i="0" u="none" strike="noStrike" cap="none">
                        <a:ln>
                          <a:noFill/>
                        </a:ln>
                        <a:solidFill>
                          <a:srgbClr val="FFFFFF"/>
                        </a:solidFill>
                        <a:latin typeface="Arial" panose="020B0604020202020204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800" b="1" i="0" u="none" strike="noStrike" cap="none">
                        <a:ln>
                          <a:noFill/>
                        </a:ln>
                        <a:solidFill>
                          <a:srgbClr val="FFFFFF"/>
                        </a:solidFill>
                        <a:latin typeface="Arial" panose="020B0604020202020204"/>
                      </a:endParaRPr>
                    </a:p>
                  </a:txBody>
                  <a:tcPr marL="91441" marR="91441" marT="45722" marB="45722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12700" algn="ctr">
                      <a:solidFill>
                        <a:schemeClr val="bg1"/>
                      </a:solidFill>
                    </a:lnT>
                    <a:lnB w="38100" algn="ctr">
                      <a:solidFill>
                        <a:schemeClr val="bg1"/>
                      </a:solidFill>
                    </a:lnB>
                    <a:solidFill>
                      <a:schemeClr val="accent2"/>
                    </a:solidFill>
                  </a:tcPr>
                </a:tc>
              </a:tr>
              <a:tr h="591455"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2D2D8A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Целеполагание</a:t>
                      </a:r>
                      <a:endParaRPr lang="ru-RU" sz="1800" b="1" i="0" u="none" strike="noStrike" cap="none">
                        <a:ln>
                          <a:noFill/>
                        </a:ln>
                        <a:solidFill>
                          <a:srgbClr val="2D2D8A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91441" marR="91441" marT="45722" marB="45722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38100" algn="ctr">
                      <a:solidFill>
                        <a:schemeClr val="bg1"/>
                      </a:solidFill>
                    </a:lnT>
                    <a:lnB w="12700" algn="ctr">
                      <a:solidFill>
                        <a:schemeClr val="bg1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i="0" u="none" strike="noStrike" cap="none">
                          <a:ln>
                            <a:noFill/>
                          </a:ln>
                          <a:solidFill>
                            <a:srgbClr val="2D2D8A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в соответствии со знаниевой парадигмой</a:t>
                      </a:r>
                      <a:endParaRPr lang="ru-RU" sz="1600" b="1" i="0" u="none" strike="noStrike" cap="none">
                        <a:ln>
                          <a:noFill/>
                        </a:ln>
                        <a:solidFill>
                          <a:srgbClr val="2D2D8A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91441" marR="91441" marT="45722" marB="45722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38100" algn="ctr">
                      <a:solidFill>
                        <a:schemeClr val="bg1"/>
                      </a:solidFill>
                    </a:lnT>
                    <a:lnB w="12700" algn="ctr">
                      <a:solidFill>
                        <a:schemeClr val="bg1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i="0" u="none" strike="noStrike" cap="none">
                          <a:ln>
                            <a:noFill/>
                          </a:ln>
                          <a:solidFill>
                            <a:srgbClr val="2D2D8A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в соответствии с планируемыми результатами  ФГОС (три группы) </a:t>
                      </a:r>
                      <a:endParaRPr lang="ru-RU" sz="1600" b="1" i="0" u="none" strike="noStrike" cap="none">
                        <a:ln>
                          <a:noFill/>
                        </a:ln>
                        <a:solidFill>
                          <a:srgbClr val="2D2D8A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91441" marR="91441" marT="45722" marB="45722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38100" algn="ctr">
                      <a:solidFill>
                        <a:schemeClr val="bg1"/>
                      </a:solidFill>
                    </a:lnT>
                    <a:lnB w="12700" algn="ctr">
                      <a:solidFill>
                        <a:schemeClr val="bg1"/>
                      </a:solidFill>
                    </a:lnB>
                    <a:solidFill>
                      <a:srgbClr val="CDCDDA"/>
                    </a:solidFill>
                  </a:tcPr>
                </a:tc>
              </a:tr>
              <a:tr h="779784"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2D2D8A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Основной метод описания</a:t>
                      </a:r>
                      <a:endParaRPr lang="ru-RU" sz="1800" b="1" i="0" u="none" strike="noStrike" cap="none">
                        <a:ln>
                          <a:noFill/>
                        </a:ln>
                        <a:solidFill>
                          <a:srgbClr val="2D2D8A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91441" marR="91441" marT="45722" marB="45722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12700" algn="ctr">
                      <a:solidFill>
                        <a:schemeClr val="bg1"/>
                      </a:solidFill>
                    </a:lnT>
                    <a:lnB w="12700" algn="ctr">
                      <a:solidFill>
                        <a:schemeClr val="bg1"/>
                      </a:solidFill>
                    </a:lnB>
                    <a:solidFill>
                      <a:srgbClr val="E8E8ED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i="0" u="none" strike="noStrike" cap="none">
                          <a:ln>
                            <a:noFill/>
                          </a:ln>
                          <a:solidFill>
                            <a:srgbClr val="2D2D8A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 объяснительно- иллюстративный </a:t>
                      </a:r>
                      <a:endParaRPr lang="ru-RU" sz="1600" b="1" i="0" u="none" strike="noStrike" cap="none">
                        <a:ln>
                          <a:noFill/>
                        </a:ln>
                        <a:solidFill>
                          <a:srgbClr val="2D2D8A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91441" marR="91441" marT="45722" marB="45722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12700" algn="ctr">
                      <a:solidFill>
                        <a:schemeClr val="bg1"/>
                      </a:solidFill>
                    </a:lnT>
                    <a:lnB w="12700" algn="ctr">
                      <a:solidFill>
                        <a:schemeClr val="bg1"/>
                      </a:solidFill>
                    </a:lnB>
                    <a:solidFill>
                      <a:srgbClr val="E8E8ED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i="0" u="none" strike="noStrike" cap="none">
                          <a:ln>
                            <a:noFill/>
                          </a:ln>
                          <a:solidFill>
                            <a:srgbClr val="2D2D8A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структурно-логический; проектный</a:t>
                      </a:r>
                      <a:endParaRPr lang="ru-RU" sz="1600" b="1" i="0" u="none" strike="noStrike" cap="none">
                        <a:ln>
                          <a:noFill/>
                        </a:ln>
                        <a:solidFill>
                          <a:srgbClr val="2D2D8A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91441" marR="91441" marT="45722" marB="45722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12700" algn="ctr">
                      <a:solidFill>
                        <a:schemeClr val="bg1"/>
                      </a:solidFill>
                    </a:lnT>
                    <a:lnB w="12700" algn="ctr">
                      <a:solidFill>
                        <a:schemeClr val="bg1"/>
                      </a:solidFill>
                    </a:lnB>
                    <a:solidFill>
                      <a:srgbClr val="E8E8ED"/>
                    </a:solidFill>
                  </a:tcPr>
                </a:tc>
              </a:tr>
              <a:tr h="640117"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2D2D8A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Особенность  проектирования </a:t>
                      </a:r>
                      <a:endParaRPr lang="ru-RU" sz="1800" b="1" i="0" u="none" strike="noStrike" cap="none">
                        <a:ln>
                          <a:noFill/>
                        </a:ln>
                        <a:solidFill>
                          <a:srgbClr val="2D2D8A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91441" marR="91441" marT="45722" marB="45722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12700" algn="ctr">
                      <a:solidFill>
                        <a:schemeClr val="bg1"/>
                      </a:solidFill>
                    </a:lnT>
                    <a:lnB w="12700" algn="ctr">
                      <a:solidFill>
                        <a:schemeClr val="bg1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i="0" u="none" strike="noStrike" cap="none">
                          <a:ln>
                            <a:noFill/>
                          </a:ln>
                          <a:solidFill>
                            <a:srgbClr val="2D2D8A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по видам деятельности учителя</a:t>
                      </a:r>
                      <a:endParaRPr lang="ru-RU" sz="1600" b="1" i="0" u="none" strike="noStrike" cap="none">
                        <a:ln>
                          <a:noFill/>
                        </a:ln>
                        <a:solidFill>
                          <a:srgbClr val="2D2D8A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91441" marR="91441" marT="45722" marB="45722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12700" algn="ctr">
                      <a:solidFill>
                        <a:schemeClr val="bg1"/>
                      </a:solidFill>
                    </a:lnT>
                    <a:lnB w="12700" algn="ctr">
                      <a:solidFill>
                        <a:schemeClr val="bg1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i="0" u="none" strike="noStrike" cap="none">
                          <a:ln>
                            <a:noFill/>
                          </a:ln>
                          <a:solidFill>
                            <a:srgbClr val="2D2D8A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по видам деятельности учителя и обучающихся</a:t>
                      </a:r>
                      <a:endParaRPr lang="ru-RU" sz="1600" b="1" i="0" u="none" strike="noStrike" cap="none">
                        <a:ln>
                          <a:noFill/>
                        </a:ln>
                        <a:solidFill>
                          <a:srgbClr val="2D2D8A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91441" marR="91441" marT="45722" marB="45722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12700" algn="ctr">
                      <a:solidFill>
                        <a:schemeClr val="bg1"/>
                      </a:solidFill>
                    </a:lnT>
                    <a:lnB w="12700" algn="ctr">
                      <a:solidFill>
                        <a:schemeClr val="bg1"/>
                      </a:solidFill>
                    </a:lnB>
                    <a:solidFill>
                      <a:srgbClr val="CDCDDA"/>
                    </a:solidFill>
                  </a:tcPr>
                </a:tc>
              </a:tr>
              <a:tr h="914457"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2D2D8A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Используемые средства обучения</a:t>
                      </a:r>
                      <a:endParaRPr lang="ru-RU" sz="1800" b="1" i="0" u="none" strike="noStrike" cap="none">
                        <a:ln>
                          <a:noFill/>
                        </a:ln>
                        <a:solidFill>
                          <a:srgbClr val="2D2D8A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91441" marR="91441" marT="45722" marB="45722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12700" algn="ctr">
                      <a:solidFill>
                        <a:schemeClr val="bg1"/>
                      </a:solidFill>
                    </a:lnT>
                    <a:lnB w="12700" algn="ctr">
                      <a:solidFill>
                        <a:schemeClr val="bg1"/>
                      </a:solidFill>
                    </a:lnB>
                    <a:solidFill>
                      <a:srgbClr val="E8E8ED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i="0" u="none" strike="noStrike" cap="none">
                          <a:ln>
                            <a:noFill/>
                          </a:ln>
                          <a:solidFill>
                            <a:srgbClr val="2D2D8A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учитель и учебник как основные носители  знания</a:t>
                      </a:r>
                      <a:endParaRPr lang="ru-RU" sz="1600" b="1" i="0" u="none" strike="noStrike" cap="none">
                        <a:ln>
                          <a:noFill/>
                        </a:ln>
                        <a:solidFill>
                          <a:srgbClr val="2D2D8A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91441" marR="91441" marT="45722" marB="45722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12700" algn="ctr">
                      <a:solidFill>
                        <a:schemeClr val="bg1"/>
                      </a:solidFill>
                    </a:lnT>
                    <a:lnB w="12700" algn="ctr">
                      <a:solidFill>
                        <a:schemeClr val="bg1"/>
                      </a:solidFill>
                    </a:lnB>
                    <a:solidFill>
                      <a:srgbClr val="E8E8ED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i="0" u="none" strike="noStrike" cap="none">
                          <a:ln>
                            <a:noFill/>
                          </a:ln>
                          <a:solidFill>
                            <a:srgbClr val="2D2D8A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использование  всех компонентов УМК и современных ресурсов </a:t>
                      </a:r>
                      <a:endParaRPr lang="ru-RU" sz="1600" b="1" i="0" u="none" strike="noStrike" cap="none">
                        <a:ln>
                          <a:noFill/>
                        </a:ln>
                        <a:solidFill>
                          <a:srgbClr val="2D2D8A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91441" marR="91441" marT="45722" marB="45722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12700" algn="ctr">
                      <a:solidFill>
                        <a:schemeClr val="bg1"/>
                      </a:solidFill>
                    </a:lnT>
                    <a:lnB w="12700" algn="ctr">
                      <a:solidFill>
                        <a:schemeClr val="bg1"/>
                      </a:solidFill>
                    </a:lnB>
                    <a:solidFill>
                      <a:srgbClr val="E8E8ED"/>
                    </a:solidFill>
                  </a:tcPr>
                </a:tc>
              </a:tr>
              <a:tr h="1310722"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2D2D8A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Дидактический подход</a:t>
                      </a:r>
                      <a:endParaRPr lang="ru-RU" sz="1800" b="1" i="0" u="none" strike="noStrike" cap="none">
                        <a:ln>
                          <a:noFill/>
                        </a:ln>
                        <a:solidFill>
                          <a:srgbClr val="2D2D8A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91441" marR="91441" marT="45722" marB="45722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12700" algn="ctr">
                      <a:solidFill>
                        <a:schemeClr val="bg1"/>
                      </a:solidFill>
                    </a:lnT>
                    <a:lnB w="12700" algn="ctr">
                      <a:solidFill>
                        <a:schemeClr val="bg1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i="0" u="none" strike="noStrike" cap="none">
                          <a:ln>
                            <a:noFill/>
                          </a:ln>
                          <a:solidFill>
                            <a:srgbClr val="2D2D8A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межпредметные связи на основании некоторых  элементов  знания </a:t>
                      </a:r>
                      <a:endParaRPr lang="ru-RU" sz="1600" b="1" i="0" u="none" strike="noStrike" cap="none">
                        <a:ln>
                          <a:noFill/>
                        </a:ln>
                        <a:solidFill>
                          <a:srgbClr val="2D2D8A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91441" marR="91441" marT="45722" marB="45722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12700" algn="ctr">
                      <a:solidFill>
                        <a:schemeClr val="bg1"/>
                      </a:solidFill>
                    </a:lnT>
                    <a:lnB w="12700" algn="ctr">
                      <a:solidFill>
                        <a:schemeClr val="bg1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i="0" u="none" strike="noStrike" cap="none">
                          <a:ln>
                            <a:noFill/>
                          </a:ln>
                          <a:solidFill>
                            <a:srgbClr val="2D2D8A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формирование целостной картины мира на основе реального использования жизненного опыта детей, знаний из других предметных областей, метапредметных знаний </a:t>
                      </a:r>
                      <a:endParaRPr lang="ru-RU" sz="1600" b="1" i="0" u="none" strike="noStrike" cap="none">
                        <a:ln>
                          <a:noFill/>
                        </a:ln>
                        <a:solidFill>
                          <a:srgbClr val="2D2D8A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91441" marR="91441" marT="45722" marB="45722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12700" algn="ctr">
                      <a:solidFill>
                        <a:schemeClr val="bg1"/>
                      </a:solidFill>
                    </a:lnT>
                    <a:lnB w="12700" algn="ctr">
                      <a:solidFill>
                        <a:schemeClr val="bg1"/>
                      </a:solidFill>
                    </a:lnB>
                    <a:solidFill>
                      <a:srgbClr val="CDCDDA"/>
                    </a:solidFill>
                  </a:tcPr>
                </a:tc>
              </a:tr>
              <a:tr h="841301"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2D2D8A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Форма описания урока</a:t>
                      </a:r>
                      <a:endParaRPr lang="ru-RU" sz="1800" b="1" i="0" u="none" strike="noStrike" cap="none">
                        <a:ln>
                          <a:noFill/>
                        </a:ln>
                        <a:solidFill>
                          <a:srgbClr val="2D2D8A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91441" marR="91441" marT="45722" marB="45722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12700" algn="ctr">
                      <a:solidFill>
                        <a:schemeClr val="bg1"/>
                      </a:solidFill>
                    </a:lnT>
                    <a:lnB w="12700" algn="ctr">
                      <a:solidFill>
                        <a:schemeClr val="bg1"/>
                      </a:solidFill>
                    </a:lnB>
                    <a:solidFill>
                      <a:srgbClr val="E8E8ED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i="0" u="none" strike="noStrike" cap="none">
                          <a:ln>
                            <a:noFill/>
                          </a:ln>
                          <a:solidFill>
                            <a:srgbClr val="2D2D8A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использование прямой  (беседа) или косвенной речи учителя</a:t>
                      </a:r>
                      <a:endParaRPr lang="ru-RU" sz="1600" b="1" i="0" u="none" strike="noStrike" cap="none">
                        <a:ln>
                          <a:noFill/>
                        </a:ln>
                        <a:solidFill>
                          <a:srgbClr val="2D2D8A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68581" marR="68581" marT="0" marB="0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12700" algn="ctr">
                      <a:solidFill>
                        <a:schemeClr val="bg1"/>
                      </a:solidFill>
                    </a:lnT>
                    <a:lnB w="12700" algn="ctr">
                      <a:solidFill>
                        <a:schemeClr val="bg1"/>
                      </a:solidFill>
                    </a:lnB>
                    <a:solidFill>
                      <a:srgbClr val="E8E8ED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i="0" u="none" strike="noStrike" cap="none">
                          <a:ln>
                            <a:noFill/>
                          </a:ln>
                          <a:solidFill>
                            <a:srgbClr val="2D2D8A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использование формулировок, четкое и лаконичное описание деятельности</a:t>
                      </a:r>
                      <a:endParaRPr lang="ru-RU" sz="1600" b="1" i="0" u="none" strike="noStrike" cap="none">
                        <a:ln>
                          <a:noFill/>
                        </a:ln>
                        <a:solidFill>
                          <a:srgbClr val="2D2D8A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68581" marR="68581" marT="0" marB="0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12700" algn="ctr">
                      <a:solidFill>
                        <a:schemeClr val="bg1"/>
                      </a:solidFill>
                    </a:lnT>
                    <a:lnB w="12700" algn="ctr">
                      <a:solidFill>
                        <a:schemeClr val="bg1"/>
                      </a:solidFill>
                    </a:lnB>
                    <a:solidFill>
                      <a:srgbClr val="E8E8ED"/>
                    </a:solidFill>
                  </a:tcPr>
                </a:tc>
              </a:tr>
              <a:tr h="797438"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2D2D8A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Оценка</a:t>
                      </a:r>
                      <a:endParaRPr lang="ru-RU" sz="1800" b="1" i="0" u="none" strike="noStrike" cap="none">
                        <a:ln>
                          <a:noFill/>
                        </a:ln>
                        <a:solidFill>
                          <a:srgbClr val="2D2D8A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91441" marR="91441" marT="45722" marB="45722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12700" algn="ctr">
                      <a:solidFill>
                        <a:schemeClr val="bg1"/>
                      </a:solidFill>
                    </a:lnT>
                    <a:lnB w="12700" algn="ctr">
                      <a:solidFill>
                        <a:schemeClr val="bg1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i="0" u="none" strike="noStrike" cap="none">
                          <a:ln>
                            <a:noFill/>
                          </a:ln>
                          <a:solidFill>
                            <a:srgbClr val="2D2D8A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учителем – результатов обученности   в целом</a:t>
                      </a:r>
                      <a:endParaRPr lang="ru-RU" sz="1600" b="1" i="0" u="none" strike="noStrike" cap="none">
                        <a:ln>
                          <a:noFill/>
                        </a:ln>
                        <a:solidFill>
                          <a:srgbClr val="2D2D8A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68581" marR="68581" marT="0" marB="0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12700" algn="ctr">
                      <a:solidFill>
                        <a:schemeClr val="bg1"/>
                      </a:solidFill>
                    </a:lnT>
                    <a:lnB w="12700" algn="ctr">
                      <a:solidFill>
                        <a:schemeClr val="bg1"/>
                      </a:solidFill>
                    </a:lnB>
                    <a:solidFill>
                      <a:srgbClr val="CDCDDA"/>
                    </a:solidFill>
                  </a:tcPr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 i="0" u="none" strike="noStrike" cap="none">
                          <a:ln>
                            <a:noFill/>
                          </a:ln>
                          <a:solidFill>
                            <a:srgbClr val="2D2D8A"/>
                          </a:solidFill>
                          <a:latin typeface="Times New Roman" panose="02020603050405020304"/>
                          <a:cs typeface="Times New Roman" panose="02020603050405020304"/>
                        </a:rPr>
                        <a:t>всеми участниками – процесса, результата, индивидуальных достижений</a:t>
                      </a:r>
                      <a:endParaRPr lang="ru-RU" sz="1600" b="1" i="0" u="none" strike="noStrike" cap="none">
                        <a:ln>
                          <a:noFill/>
                        </a:ln>
                        <a:solidFill>
                          <a:srgbClr val="2D2D8A"/>
                        </a:solidFill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68581" marR="68581" marT="0" marB="0">
                    <a:lnL w="12700" algn="ctr">
                      <a:solidFill>
                        <a:schemeClr val="bg1"/>
                      </a:solidFill>
                    </a:lnL>
                    <a:lnR w="12700" algn="ctr">
                      <a:solidFill>
                        <a:schemeClr val="bg1"/>
                      </a:solidFill>
                    </a:lnR>
                    <a:lnT w="12700" algn="ctr">
                      <a:solidFill>
                        <a:schemeClr val="bg1"/>
                      </a:solidFill>
                    </a:lnT>
                    <a:lnB w="12700" algn="ctr">
                      <a:solidFill>
                        <a:schemeClr val="bg1"/>
                      </a:solidFill>
                    </a:lnB>
                    <a:solidFill>
                      <a:srgbClr val="CDCDD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w7.pngwing.com/pngs/864/375/png-transparent-white-hat-six-thinking-hats-security-hacker-hat-white-hat-computer.png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500062" y="500062"/>
            <a:ext cx="3786187" cy="2193925"/>
          </a:xfrm>
          <a:prstGeom prst="rect">
            <a:avLst/>
          </a:prstGeom>
          <a:noFill/>
        </p:spPr>
      </p:pic>
      <p:pic>
        <p:nvPicPr>
          <p:cNvPr id="29699" name="Picture 4" descr="https://www.clipartmax.com/png/full/18-186956_pictures-of-top-hats-black-top-hat-clip-art.png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572125" y="500062"/>
            <a:ext cx="2684462" cy="2000250"/>
          </a:xfrm>
          <a:prstGeom prst="rect">
            <a:avLst/>
          </a:prstGeom>
          <a:noFill/>
        </p:spPr>
      </p:pic>
      <p:pic>
        <p:nvPicPr>
          <p:cNvPr id="29700" name="Picture 6" descr="https://alt.izh.one/files/learning/72/hat_PNG5719%20(1).png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57187" y="3071812"/>
            <a:ext cx="4572000" cy="2657475"/>
          </a:xfrm>
          <a:prstGeom prst="rect">
            <a:avLst/>
          </a:prstGeom>
          <a:noFill/>
        </p:spPr>
      </p:pic>
      <p:pic>
        <p:nvPicPr>
          <p:cNvPr id="29701" name="Picture 10" descr="https://prazdnik-shops.ru/upload/resize_cache/iblock/b8e/400_400_140cd750bba9870f18aada2478b24840a/b8e0063b9a2b0bc9560b9d3b8a2ec7fb.jpg"/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715000" y="2857500"/>
            <a:ext cx="2571750" cy="25717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722" name="Овал 3"/>
          <p:cNvSpPr>
            <a:spLocks noGrp="1" noChangeShapeType="1"/>
          </p:cNvSpPr>
          <p:nvPr/>
        </p:nvSpPr>
        <p:spPr bwMode="auto">
          <a:xfrm>
            <a:off x="3635375" y="2420937"/>
            <a:ext cx="2089150" cy="1301750"/>
          </a:xfrm>
          <a:prstGeom prst="ellipse">
            <a:avLst/>
          </a:prstGeom>
          <a:solidFill>
            <a:schemeClr val="lt1"/>
          </a:solidFill>
          <a:ln w="25400">
            <a:solidFill>
              <a:srgbClr val="385D8A"/>
            </a:solidFill>
            <a:rou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30723" name="TextBox 4"/>
          <p:cNvSpPr txBox="1">
            <a:spLocks noGrp="1" noChangeShapeType="1"/>
          </p:cNvSpPr>
          <p:nvPr/>
        </p:nvSpPr>
        <p:spPr bwMode="auto">
          <a:xfrm>
            <a:off x="3635375" y="2817812"/>
            <a:ext cx="2160587" cy="646112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b="1" i="0" u="none">
                <a:solidFill>
                  <a:srgbClr val="FF0000"/>
                </a:solidFill>
              </a:rPr>
              <a:t>Технологическая карта</a:t>
            </a:r>
            <a:endParaRPr b="1" i="0" u="none">
              <a:solidFill>
                <a:srgbClr val="FF0000"/>
              </a:solidFill>
            </a:endParaRPr>
          </a:p>
        </p:txBody>
      </p:sp>
      <p:sp>
        <p:nvSpPr>
          <p:cNvPr id="30724" name="Прямая со стрелкой 6"/>
          <p:cNvSpPr>
            <a:spLocks noGrp="1" noChangeShapeType="1"/>
          </p:cNvSpPr>
          <p:nvPr/>
        </p:nvSpPr>
        <p:spPr bwMode="auto">
          <a:xfrm flipV="1">
            <a:off x="4679950" y="1773237"/>
            <a:ext cx="0" cy="647700"/>
          </a:xfrm>
          <a:custGeom>
            <a:avLst/>
            <a:gdLst>
              <a:gd name="gd0" fmla="val 65536"/>
              <a:gd name="gd1" fmla="val 0"/>
              <a:gd name="gd2" fmla="val 0"/>
              <a:gd name="gd3" fmla="val 21600"/>
              <a:gd name="gd4" fmla="val 21600"/>
              <a:gd name="gd5" fmla="*/ w 0 21600"/>
              <a:gd name="gd6" fmla="*/ h 0 21600"/>
              <a:gd name="gd7" fmla="*/ w 21600 21600"/>
              <a:gd name="gd8" fmla="*/ h 21600 21600"/>
            </a:gdLst>
            <a:ahLst/>
            <a:cxnLst/>
            <a:rect l="gd5" t="gd6" r="gd7" b="gd8"/>
            <a:pathLst>
              <a:path w="21600" h="21600" extrusionOk="0">
                <a:moveTo>
                  <a:pt x="gd1" y="gd2"/>
                </a:moveTo>
                <a:lnTo>
                  <a:pt x="gd3" y="gd4"/>
                </a:lnTo>
              </a:path>
              <a:path w="21600" h="21600" extrusionOk="0"/>
            </a:pathLst>
          </a:custGeom>
          <a:noFill/>
          <a:ln w="38100">
            <a:solidFill>
              <a:srgbClr val="4A7EBB"/>
            </a:solidFill>
            <a:round/>
            <a:tailEnd type="arrow" w="med" len="med"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30725" name="Прямая со стрелкой 7"/>
          <p:cNvSpPr>
            <a:spLocks noGrp="1" noChangeShapeType="1"/>
          </p:cNvSpPr>
          <p:nvPr/>
        </p:nvSpPr>
        <p:spPr bwMode="auto">
          <a:xfrm flipV="1">
            <a:off x="5364162" y="2133600"/>
            <a:ext cx="576262" cy="434975"/>
          </a:xfrm>
          <a:custGeom>
            <a:avLst/>
            <a:gdLst>
              <a:gd name="gd0" fmla="val 65536"/>
              <a:gd name="gd1" fmla="val 0"/>
              <a:gd name="gd2" fmla="val 0"/>
              <a:gd name="gd3" fmla="val 21600"/>
              <a:gd name="gd4" fmla="val 21600"/>
              <a:gd name="gd5" fmla="*/ w 0 21600"/>
              <a:gd name="gd6" fmla="*/ h 0 21600"/>
              <a:gd name="gd7" fmla="*/ w 21600 21600"/>
              <a:gd name="gd8" fmla="*/ h 21600 21600"/>
            </a:gdLst>
            <a:ahLst/>
            <a:cxnLst/>
            <a:rect l="gd5" t="gd6" r="gd7" b="gd8"/>
            <a:pathLst>
              <a:path w="21600" h="21600" extrusionOk="0">
                <a:moveTo>
                  <a:pt x="gd1" y="gd2"/>
                </a:moveTo>
                <a:lnTo>
                  <a:pt x="gd3" y="gd4"/>
                </a:lnTo>
              </a:path>
              <a:path w="21600" h="21600" extrusionOk="0"/>
            </a:pathLst>
          </a:custGeom>
          <a:noFill/>
          <a:ln w="38100">
            <a:solidFill>
              <a:srgbClr val="4A7EBB"/>
            </a:solidFill>
            <a:round/>
            <a:tailEnd type="arrow" w="med" len="med"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30726" name="Прямая со стрелкой 8"/>
          <p:cNvSpPr>
            <a:spLocks noGrp="1" noChangeShapeType="1"/>
          </p:cNvSpPr>
          <p:nvPr/>
        </p:nvSpPr>
        <p:spPr bwMode="auto">
          <a:xfrm>
            <a:off x="4679950" y="3727450"/>
            <a:ext cx="0" cy="792162"/>
          </a:xfrm>
          <a:custGeom>
            <a:avLst/>
            <a:gdLst>
              <a:gd name="gd0" fmla="val 65536"/>
              <a:gd name="gd1" fmla="val 0"/>
              <a:gd name="gd2" fmla="val 0"/>
              <a:gd name="gd3" fmla="val 21600"/>
              <a:gd name="gd4" fmla="val 21600"/>
              <a:gd name="gd5" fmla="*/ w 0 21600"/>
              <a:gd name="gd6" fmla="*/ h 0 21600"/>
              <a:gd name="gd7" fmla="*/ w 21600 21600"/>
              <a:gd name="gd8" fmla="*/ h 21600 21600"/>
            </a:gdLst>
            <a:ahLst/>
            <a:cxnLst/>
            <a:rect l="gd5" t="gd6" r="gd7" b="gd8"/>
            <a:pathLst>
              <a:path w="21600" h="21600" extrusionOk="0">
                <a:moveTo>
                  <a:pt x="gd1" y="gd2"/>
                </a:moveTo>
                <a:lnTo>
                  <a:pt x="gd3" y="gd4"/>
                </a:lnTo>
              </a:path>
              <a:path w="21600" h="21600" extrusionOk="0"/>
            </a:pathLst>
          </a:custGeom>
          <a:noFill/>
          <a:ln w="38100">
            <a:solidFill>
              <a:srgbClr val="4A7EBB"/>
            </a:solidFill>
            <a:round/>
            <a:tailEnd type="arrow" w="med" len="med"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30727" name="Прямая со стрелкой 9"/>
          <p:cNvSpPr>
            <a:spLocks noGrp="1" noChangeShapeType="1"/>
          </p:cNvSpPr>
          <p:nvPr/>
        </p:nvSpPr>
        <p:spPr bwMode="auto">
          <a:xfrm flipH="1">
            <a:off x="2484437" y="3154362"/>
            <a:ext cx="1079500" cy="0"/>
          </a:xfrm>
          <a:custGeom>
            <a:avLst/>
            <a:gdLst>
              <a:gd name="gd0" fmla="val 65536"/>
              <a:gd name="gd1" fmla="val 0"/>
              <a:gd name="gd2" fmla="val 0"/>
              <a:gd name="gd3" fmla="val 21600"/>
              <a:gd name="gd4" fmla="val 21600"/>
              <a:gd name="gd5" fmla="*/ w 0 21600"/>
              <a:gd name="gd6" fmla="*/ h 0 21600"/>
              <a:gd name="gd7" fmla="*/ w 21600 21600"/>
              <a:gd name="gd8" fmla="*/ h 21600 21600"/>
            </a:gdLst>
            <a:ahLst/>
            <a:cxnLst/>
            <a:rect l="gd5" t="gd6" r="gd7" b="gd8"/>
            <a:pathLst>
              <a:path w="21600" h="21600" extrusionOk="0">
                <a:moveTo>
                  <a:pt x="gd1" y="gd2"/>
                </a:moveTo>
                <a:lnTo>
                  <a:pt x="gd3" y="gd4"/>
                </a:lnTo>
              </a:path>
              <a:path w="21600" h="21600" extrusionOk="0"/>
            </a:pathLst>
          </a:custGeom>
          <a:noFill/>
          <a:ln w="38100">
            <a:solidFill>
              <a:srgbClr val="4A7EBB"/>
            </a:solidFill>
            <a:round/>
            <a:tailEnd type="arrow" w="med" len="med"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30728" name="Прямая со стрелкой 10"/>
          <p:cNvSpPr>
            <a:spLocks noGrp="1" noChangeShapeType="1"/>
          </p:cNvSpPr>
          <p:nvPr/>
        </p:nvSpPr>
        <p:spPr bwMode="auto">
          <a:xfrm>
            <a:off x="5759450" y="3098800"/>
            <a:ext cx="936625" cy="0"/>
          </a:xfrm>
          <a:custGeom>
            <a:avLst/>
            <a:gdLst>
              <a:gd name="gd0" fmla="val 65536"/>
              <a:gd name="gd1" fmla="val 0"/>
              <a:gd name="gd2" fmla="val 0"/>
              <a:gd name="gd3" fmla="val 21600"/>
              <a:gd name="gd4" fmla="val 21600"/>
              <a:gd name="gd5" fmla="*/ w 0 21600"/>
              <a:gd name="gd6" fmla="*/ h 0 21600"/>
              <a:gd name="gd7" fmla="*/ w 21600 21600"/>
              <a:gd name="gd8" fmla="*/ h 21600 21600"/>
            </a:gdLst>
            <a:ahLst/>
            <a:cxnLst/>
            <a:rect l="gd5" t="gd6" r="gd7" b="gd8"/>
            <a:pathLst>
              <a:path w="21600" h="21600" extrusionOk="0">
                <a:moveTo>
                  <a:pt x="gd1" y="gd2"/>
                </a:moveTo>
                <a:lnTo>
                  <a:pt x="gd3" y="gd4"/>
                </a:lnTo>
              </a:path>
              <a:path w="21600" h="21600" extrusionOk="0"/>
            </a:pathLst>
          </a:custGeom>
          <a:noFill/>
          <a:ln w="38100">
            <a:solidFill>
              <a:srgbClr val="4A7EBB"/>
            </a:solidFill>
            <a:round/>
            <a:tailEnd type="arrow" w="med" len="med"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30729" name="Прямая со стрелкой 19"/>
          <p:cNvSpPr>
            <a:spLocks noGrp="1" noChangeShapeType="1"/>
          </p:cNvSpPr>
          <p:nvPr/>
        </p:nvSpPr>
        <p:spPr bwMode="auto">
          <a:xfrm flipH="1" flipV="1">
            <a:off x="3424237" y="2168525"/>
            <a:ext cx="517525" cy="442912"/>
          </a:xfrm>
          <a:custGeom>
            <a:avLst/>
            <a:gdLst>
              <a:gd name="gd0" fmla="val 65536"/>
              <a:gd name="gd1" fmla="val 0"/>
              <a:gd name="gd2" fmla="val 0"/>
              <a:gd name="gd3" fmla="val 21600"/>
              <a:gd name="gd4" fmla="val 21600"/>
              <a:gd name="gd5" fmla="*/ w 0 21600"/>
              <a:gd name="gd6" fmla="*/ h 0 21600"/>
              <a:gd name="gd7" fmla="*/ w 21600 21600"/>
              <a:gd name="gd8" fmla="*/ h 21600 21600"/>
            </a:gdLst>
            <a:ahLst/>
            <a:cxnLst/>
            <a:rect l="gd5" t="gd6" r="gd7" b="gd8"/>
            <a:pathLst>
              <a:path w="21600" h="21600" extrusionOk="0">
                <a:moveTo>
                  <a:pt x="gd1" y="gd2"/>
                </a:moveTo>
                <a:lnTo>
                  <a:pt x="gd3" y="gd4"/>
                </a:lnTo>
              </a:path>
              <a:path w="21600" h="21600" extrusionOk="0"/>
            </a:pathLst>
          </a:custGeom>
          <a:noFill/>
          <a:ln w="38100">
            <a:solidFill>
              <a:srgbClr val="4A7EBB"/>
            </a:solidFill>
            <a:round/>
            <a:tailEnd type="arrow" w="med" len="med"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30730" name="Прямая со стрелкой 20"/>
          <p:cNvSpPr>
            <a:spLocks noGrp="1" noChangeShapeType="1"/>
          </p:cNvSpPr>
          <p:nvPr/>
        </p:nvSpPr>
        <p:spPr bwMode="auto">
          <a:xfrm flipH="1">
            <a:off x="3582987" y="3611562"/>
            <a:ext cx="542925" cy="534987"/>
          </a:xfrm>
          <a:custGeom>
            <a:avLst/>
            <a:gdLst>
              <a:gd name="gd0" fmla="val 65536"/>
              <a:gd name="gd1" fmla="val 0"/>
              <a:gd name="gd2" fmla="val 0"/>
              <a:gd name="gd3" fmla="val 21600"/>
              <a:gd name="gd4" fmla="val 21600"/>
              <a:gd name="gd5" fmla="*/ w 0 21600"/>
              <a:gd name="gd6" fmla="*/ h 0 21600"/>
              <a:gd name="gd7" fmla="*/ w 21600 21600"/>
              <a:gd name="gd8" fmla="*/ h 21600 21600"/>
            </a:gdLst>
            <a:ahLst/>
            <a:cxnLst/>
            <a:rect l="gd5" t="gd6" r="gd7" b="gd8"/>
            <a:pathLst>
              <a:path w="21600" h="21600" extrusionOk="0">
                <a:moveTo>
                  <a:pt x="gd1" y="gd2"/>
                </a:moveTo>
                <a:lnTo>
                  <a:pt x="gd3" y="gd4"/>
                </a:lnTo>
              </a:path>
              <a:path w="21600" h="21600" extrusionOk="0"/>
            </a:pathLst>
          </a:custGeom>
          <a:noFill/>
          <a:ln w="38100">
            <a:solidFill>
              <a:srgbClr val="4A7EBB"/>
            </a:solidFill>
            <a:round/>
            <a:tailEnd type="arrow" w="med" len="med"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30731" name="Прямая со стрелкой 21"/>
          <p:cNvSpPr>
            <a:spLocks noGrp="1" noChangeShapeType="1"/>
          </p:cNvSpPr>
          <p:nvPr/>
        </p:nvSpPr>
        <p:spPr bwMode="auto">
          <a:xfrm>
            <a:off x="5340350" y="3624262"/>
            <a:ext cx="431799" cy="509587"/>
          </a:xfrm>
          <a:custGeom>
            <a:avLst/>
            <a:gdLst>
              <a:gd name="gd0" fmla="val 65536"/>
              <a:gd name="gd1" fmla="val 0"/>
              <a:gd name="gd2" fmla="val 0"/>
              <a:gd name="gd3" fmla="val 21600"/>
              <a:gd name="gd4" fmla="val 21600"/>
              <a:gd name="gd5" fmla="*/ w 0 21600"/>
              <a:gd name="gd6" fmla="*/ h 0 21600"/>
              <a:gd name="gd7" fmla="*/ w 21600 21600"/>
              <a:gd name="gd8" fmla="*/ h 21600 21600"/>
            </a:gdLst>
            <a:ahLst/>
            <a:cxnLst/>
            <a:rect l="gd5" t="gd6" r="gd7" b="gd8"/>
            <a:pathLst>
              <a:path w="21600" h="21600" extrusionOk="0">
                <a:moveTo>
                  <a:pt x="gd1" y="gd2"/>
                </a:moveTo>
                <a:lnTo>
                  <a:pt x="gd3" y="gd4"/>
                </a:lnTo>
              </a:path>
              <a:path w="21600" h="21600" extrusionOk="0"/>
            </a:pathLst>
          </a:custGeom>
          <a:noFill/>
          <a:ln w="38100">
            <a:solidFill>
              <a:srgbClr val="4A7EBB"/>
            </a:solidFill>
            <a:round/>
            <a:tailEnd type="arrow" w="med" len="med"/>
          </a:ln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30732" name="TextBox 27"/>
          <p:cNvSpPr txBox="1">
            <a:spLocks noGrp="1" noChangeShapeType="1"/>
          </p:cNvSpPr>
          <p:nvPr/>
        </p:nvSpPr>
        <p:spPr bwMode="auto">
          <a:xfrm>
            <a:off x="1943100" y="398462"/>
            <a:ext cx="5545137" cy="368300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>
                <a:solidFill>
                  <a:srgbClr val="FF0000"/>
                </a:solidFill>
              </a:rPr>
              <a:t>Ожидания и опасения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30733" name="Овал 28"/>
          <p:cNvSpPr>
            <a:spLocks noGrp="1" noChangeShapeType="1"/>
          </p:cNvSpPr>
          <p:nvPr/>
        </p:nvSpPr>
        <p:spPr bwMode="auto">
          <a:xfrm>
            <a:off x="4125912" y="836612"/>
            <a:ext cx="1093787" cy="936625"/>
          </a:xfrm>
          <a:prstGeom prst="ellipse">
            <a:avLst/>
          </a:prstGeom>
          <a:solidFill>
            <a:schemeClr val="lt1"/>
          </a:solidFill>
          <a:ln w="25400">
            <a:solidFill>
              <a:schemeClr val="dk2"/>
            </a:solidFill>
            <a:round/>
          </a:ln>
        </p:spPr>
        <p:txBody>
          <a:bodyPr lIns="91440" tIns="45720" rIns="91440" bIns="45720" anchor="ctr" anchorCtr="0"/>
          <a:lstStyle/>
          <a:p>
            <a:pPr lvl="0" algn="ctr">
              <a:defRPr/>
            </a:pPr>
            <a:r>
              <a:rPr>
                <a:latin typeface="Calibri" panose="020F0502020204030204"/>
              </a:rPr>
              <a:t>Структура</a:t>
            </a:r>
            <a:endParaRPr>
              <a:latin typeface="Calibri" panose="020F0502020204030204"/>
            </a:endParaRPr>
          </a:p>
        </p:txBody>
      </p:sp>
      <p:sp>
        <p:nvSpPr>
          <p:cNvPr id="30734" name="Овал 29"/>
          <p:cNvSpPr>
            <a:spLocks noGrp="1" noChangeShapeType="1"/>
          </p:cNvSpPr>
          <p:nvPr/>
        </p:nvSpPr>
        <p:spPr bwMode="auto">
          <a:xfrm>
            <a:off x="4197350" y="4519612"/>
            <a:ext cx="1095375" cy="935037"/>
          </a:xfrm>
          <a:prstGeom prst="ellipse">
            <a:avLst/>
          </a:prstGeom>
          <a:solidFill>
            <a:schemeClr val="lt1"/>
          </a:solidFill>
          <a:ln w="25400">
            <a:solidFill>
              <a:schemeClr val="dk2"/>
            </a:solidFill>
            <a:round/>
          </a:ln>
        </p:spPr>
        <p:txBody>
          <a:bodyPr lIns="91440" tIns="45720" rIns="91440" bIns="45720" anchor="ctr" anchorCtr="0"/>
          <a:lstStyle/>
          <a:p>
            <a:pPr lvl="0" algn="ctr">
              <a:defRPr/>
            </a:pPr>
            <a:r>
              <a:rPr>
                <a:latin typeface="Calibri" panose="020F0502020204030204"/>
              </a:rPr>
              <a:t>Этапы</a:t>
            </a:r>
            <a:endParaRPr>
              <a:latin typeface="Calibri" panose="020F0502020204030204"/>
            </a:endParaRPr>
          </a:p>
        </p:txBody>
      </p:sp>
      <p:sp>
        <p:nvSpPr>
          <p:cNvPr id="30735" name="Овал 30"/>
          <p:cNvSpPr>
            <a:spLocks noGrp="1" noChangeShapeType="1"/>
          </p:cNvSpPr>
          <p:nvPr/>
        </p:nvSpPr>
        <p:spPr bwMode="auto">
          <a:xfrm>
            <a:off x="5600700" y="4005262"/>
            <a:ext cx="1095375" cy="936625"/>
          </a:xfrm>
          <a:prstGeom prst="ellipse">
            <a:avLst/>
          </a:prstGeom>
          <a:solidFill>
            <a:schemeClr val="lt1"/>
          </a:solidFill>
          <a:ln w="25400">
            <a:solidFill>
              <a:schemeClr val="dk2"/>
            </a:solidFill>
            <a:round/>
          </a:ln>
        </p:spPr>
        <p:txBody>
          <a:bodyPr lIns="91440" tIns="45720" rIns="91440" bIns="45720" anchor="ctr" anchorCtr="0"/>
          <a:lstStyle/>
          <a:p>
            <a:pPr lvl="0" algn="ctr">
              <a:defRPr/>
            </a:pPr>
            <a:r>
              <a:rPr>
                <a:latin typeface="Calibri" panose="020F0502020204030204"/>
              </a:rPr>
              <a:t>Необходимость</a:t>
            </a:r>
            <a:endParaRPr>
              <a:latin typeface="Calibri" panose="020F0502020204030204"/>
            </a:endParaRPr>
          </a:p>
        </p:txBody>
      </p:sp>
      <p:sp>
        <p:nvSpPr>
          <p:cNvPr id="30736" name="Овал 31"/>
          <p:cNvSpPr>
            <a:spLocks noGrp="1" noChangeShapeType="1"/>
          </p:cNvSpPr>
          <p:nvPr/>
        </p:nvSpPr>
        <p:spPr bwMode="auto">
          <a:xfrm>
            <a:off x="5805487" y="1454150"/>
            <a:ext cx="1095375" cy="936625"/>
          </a:xfrm>
          <a:prstGeom prst="ellipse">
            <a:avLst/>
          </a:prstGeom>
          <a:solidFill>
            <a:schemeClr val="lt1"/>
          </a:solidFill>
          <a:ln w="25400">
            <a:solidFill>
              <a:schemeClr val="dk2"/>
            </a:solidFill>
            <a:round/>
          </a:ln>
        </p:spPr>
        <p:txBody>
          <a:bodyPr lIns="91440" tIns="45720" rIns="91440" bIns="45720" anchor="ctr" anchorCtr="0"/>
          <a:lstStyle/>
          <a:p>
            <a:pPr lvl="0" algn="ctr">
              <a:defRPr/>
            </a:pPr>
            <a:r>
              <a:rPr>
                <a:latin typeface="Calibri" panose="020F0502020204030204"/>
              </a:rPr>
              <a:t>Требования</a:t>
            </a:r>
            <a:endParaRPr>
              <a:latin typeface="Calibri" panose="020F0502020204030204"/>
            </a:endParaRPr>
          </a:p>
        </p:txBody>
      </p:sp>
      <p:sp>
        <p:nvSpPr>
          <p:cNvPr id="30737" name="Овал 32"/>
          <p:cNvSpPr>
            <a:spLocks noGrp="1" noChangeShapeType="1"/>
          </p:cNvSpPr>
          <p:nvPr/>
        </p:nvSpPr>
        <p:spPr bwMode="auto">
          <a:xfrm>
            <a:off x="6723062" y="2673350"/>
            <a:ext cx="1095375" cy="935037"/>
          </a:xfrm>
          <a:prstGeom prst="ellipse">
            <a:avLst/>
          </a:prstGeom>
          <a:solidFill>
            <a:schemeClr val="lt1"/>
          </a:solidFill>
          <a:ln w="25400">
            <a:solidFill>
              <a:schemeClr val="dk2"/>
            </a:solidFill>
            <a:round/>
          </a:ln>
        </p:spPr>
        <p:txBody>
          <a:bodyPr lIns="91440" tIns="45720" rIns="91440" bIns="45720" anchor="ctr" anchorCtr="0"/>
          <a:lstStyle/>
          <a:p>
            <a:pPr lvl="0" algn="ctr">
              <a:defRPr/>
            </a:pPr>
            <a:r>
              <a:rPr>
                <a:latin typeface="Calibri" panose="020F0502020204030204"/>
              </a:rPr>
              <a:t>Преимущества</a:t>
            </a:r>
            <a:endParaRPr>
              <a:latin typeface="Calibri" panose="020F0502020204030204"/>
            </a:endParaRPr>
          </a:p>
        </p:txBody>
      </p:sp>
      <p:sp>
        <p:nvSpPr>
          <p:cNvPr id="30738" name="Овал 33"/>
          <p:cNvSpPr>
            <a:spLocks noGrp="1" noChangeShapeType="1"/>
          </p:cNvSpPr>
          <p:nvPr/>
        </p:nvSpPr>
        <p:spPr bwMode="auto">
          <a:xfrm>
            <a:off x="2728912" y="4005262"/>
            <a:ext cx="1095375" cy="936625"/>
          </a:xfrm>
          <a:prstGeom prst="ellipse">
            <a:avLst/>
          </a:prstGeom>
          <a:solidFill>
            <a:schemeClr val="lt1"/>
          </a:solidFill>
          <a:ln w="25400">
            <a:solidFill>
              <a:schemeClr val="dk2"/>
            </a:solidFill>
            <a:round/>
          </a:ln>
        </p:spPr>
        <p:txBody>
          <a:bodyPr lIns="91440" tIns="45720" rIns="91440" bIns="45720" anchor="ctr" anchorCtr="0"/>
          <a:lstStyle/>
          <a:p>
            <a:pPr lvl="0" algn="ctr">
              <a:defRPr/>
            </a:pPr>
            <a:r>
              <a:rPr>
                <a:latin typeface="Calibri" panose="020F0502020204030204"/>
              </a:rPr>
              <a:t>Определение</a:t>
            </a:r>
            <a:endParaRPr>
              <a:latin typeface="Calibri" panose="020F0502020204030204"/>
            </a:endParaRPr>
          </a:p>
        </p:txBody>
      </p:sp>
      <p:sp>
        <p:nvSpPr>
          <p:cNvPr id="30739" name="Овал 34"/>
          <p:cNvSpPr>
            <a:spLocks noGrp="1" noChangeShapeType="1"/>
          </p:cNvSpPr>
          <p:nvPr/>
        </p:nvSpPr>
        <p:spPr bwMode="auto">
          <a:xfrm>
            <a:off x="1389062" y="2689225"/>
            <a:ext cx="1095375" cy="935037"/>
          </a:xfrm>
          <a:prstGeom prst="ellipse">
            <a:avLst/>
          </a:prstGeom>
          <a:solidFill>
            <a:schemeClr val="lt1"/>
          </a:solidFill>
          <a:ln w="25400">
            <a:solidFill>
              <a:schemeClr val="dk2"/>
            </a:solidFill>
            <a:round/>
          </a:ln>
        </p:spPr>
        <p:txBody>
          <a:bodyPr lIns="91440" tIns="45720" rIns="91440" bIns="45720" anchor="ctr" anchorCtr="0"/>
          <a:lstStyle/>
          <a:p>
            <a:pPr lvl="0" algn="ctr">
              <a:defRPr/>
            </a:pPr>
            <a:r>
              <a:rPr>
                <a:latin typeface="Calibri" panose="020F0502020204030204"/>
              </a:rPr>
              <a:t>Блоки</a:t>
            </a:r>
            <a:endParaRPr>
              <a:latin typeface="Calibri" panose="020F0502020204030204"/>
            </a:endParaRPr>
          </a:p>
        </p:txBody>
      </p:sp>
      <p:sp>
        <p:nvSpPr>
          <p:cNvPr id="30740" name="Овал 35"/>
          <p:cNvSpPr>
            <a:spLocks noGrp="1" noChangeShapeType="1"/>
          </p:cNvSpPr>
          <p:nvPr/>
        </p:nvSpPr>
        <p:spPr bwMode="auto">
          <a:xfrm>
            <a:off x="2508250" y="1293812"/>
            <a:ext cx="1093787" cy="936625"/>
          </a:xfrm>
          <a:prstGeom prst="ellipse">
            <a:avLst/>
          </a:prstGeom>
          <a:solidFill>
            <a:schemeClr val="lt1"/>
          </a:solidFill>
          <a:ln w="25400">
            <a:solidFill>
              <a:schemeClr val="dk2"/>
            </a:solidFill>
            <a:round/>
          </a:ln>
        </p:spPr>
        <p:txBody>
          <a:bodyPr lIns="91440" tIns="45720" rIns="91440" bIns="45720" anchor="ctr" anchorCtr="0"/>
          <a:lstStyle/>
          <a:p>
            <a:pPr lvl="0" algn="ctr">
              <a:defRPr/>
            </a:pPr>
            <a:r>
              <a:rPr>
                <a:latin typeface="Calibri" panose="020F0502020204030204"/>
              </a:rPr>
              <a:t>Вариативность</a:t>
            </a:r>
            <a:endParaRPr>
              <a:latin typeface="Calibri" panose="020F050202020403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3794" name="Заголовок 1"/>
          <p:cNvPicPr>
            <a:picLocks noGrp="1" noChangeAspect="1"/>
          </p:cNvPicPr>
          <p:nvPr>
            <p:ph type="title"/>
          </p:nvPr>
        </p:nvPicPr>
        <p:blipFill>
          <a:blip r:embed="rId1"/>
          <a:stretch>
            <a:fillRect/>
          </a:stretch>
        </p:blipFill>
        <p:spPr bwMode="auto">
          <a:xfrm>
            <a:off x="781050" y="66675"/>
            <a:ext cx="7581899" cy="1401762"/>
          </a:xfrm>
          <a:prstGeom prst="rect">
            <a:avLst/>
          </a:prstGeom>
          <a:noFill/>
        </p:spPr>
      </p:pic>
      <p:sp>
        <p:nvSpPr>
          <p:cNvPr id="33795" name="Содержимое 2"/>
          <p:cNvSpPr>
            <a:spLocks noGrp="1" noChangeShapeType="1"/>
          </p:cNvSpPr>
          <p:nvPr>
            <p:ph/>
          </p:nvPr>
        </p:nvSpPr>
        <p:spPr bwMode="auto">
          <a:xfrm>
            <a:off x="1285875" y="1600200"/>
            <a:ext cx="7400925" cy="4525962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3200" b="0" i="0">
                <a:solidFill>
                  <a:srgbClr val="254061"/>
                </a:solidFill>
                <a:latin typeface="Arial" panose="020B0604020202020204"/>
                <a:ea typeface="Arial" panose="020B0604020202020204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800" b="0" i="1">
                <a:solidFill>
                  <a:srgbClr val="254061"/>
                </a:solidFill>
                <a:latin typeface="Arial" panose="020B0604020202020204"/>
                <a:ea typeface="Arial" panose="020B0604020202020204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2400" b="0" i="0">
                <a:solidFill>
                  <a:srgbClr val="254061"/>
                </a:solidFill>
                <a:latin typeface="Arial" panose="020B0604020202020204"/>
                <a:ea typeface="Arial" panose="020B0604020202020204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000" b="0" i="0">
                <a:solidFill>
                  <a:srgbClr val="254061"/>
                </a:solidFill>
                <a:latin typeface="Arial" panose="020B0604020202020204"/>
                <a:ea typeface="Arial" panose="020B0604020202020204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2000" b="0" i="0">
                <a:solidFill>
                  <a:srgbClr val="254061"/>
                </a:solidFill>
                <a:latin typeface="Arial" panose="020B0604020202020204"/>
                <a:ea typeface="Arial" panose="020B0604020202020204"/>
              </a:defRPr>
            </a:lvl5pPr>
          </a:lstStyle>
          <a:p>
            <a:pPr marL="342900" lvl="0" indent="0">
              <a:spcBef>
                <a:spcPts val="0"/>
              </a:spcBef>
              <a:buNone/>
              <a:defRPr/>
            </a:pPr>
            <a:r>
              <a:rPr lang="en-US" sz="2000" b="0" i="0" u="sng">
                <a:solidFill>
                  <a:schemeClr val="hlink"/>
                </a:solidFill>
                <a:hlinkClick r:id="rId2" tooltip="http://s58.radikal.ru/i162/1007/2d/0d2c12b4102c.png"/>
              </a:rPr>
              <a:t>http://s58.radikal.ru/i162/1007/2d/0d2c12b4102c.png</a:t>
            </a:r>
            <a:r>
              <a:rPr lang="en-US" sz="2000" b="0" i="0" u="sng"/>
              <a:t> </a:t>
            </a:r>
            <a:endParaRPr lang="en-US" sz="2000" b="0" i="0" u="sng"/>
          </a:p>
          <a:p>
            <a:pPr marL="342900" lvl="0" indent="0">
              <a:spcBef>
                <a:spcPts val="0"/>
              </a:spcBef>
              <a:buNone/>
              <a:defRPr/>
            </a:pPr>
            <a:endParaRPr lang="en-US" sz="2000"/>
          </a:p>
          <a:p>
            <a:pPr marL="342900" lvl="0" indent="0">
              <a:spcBef>
                <a:spcPts val="0"/>
              </a:spcBef>
              <a:buNone/>
              <a:defRPr/>
            </a:pPr>
            <a:endParaRPr lang="en-US" sz="2000"/>
          </a:p>
          <a:p>
            <a:pPr marL="342900" lvl="0" indent="0">
              <a:spcBef>
                <a:spcPts val="0"/>
              </a:spcBef>
              <a:buNone/>
              <a:defRPr/>
            </a:pPr>
            <a:r>
              <a:rPr lang="en-US" sz="2000" b="0" i="0" u="sng">
                <a:solidFill>
                  <a:schemeClr val="hlink"/>
                </a:solidFill>
                <a:hlinkClick r:id="rId3" tooltip="http://www.rustrahovka.ru/upload/iblock/b8c/.png"/>
              </a:rPr>
              <a:t>http</a:t>
            </a:r>
            <a:r>
              <a:rPr lang="en-US" sz="2000" b="0" i="0" u="sng">
                <a:solidFill>
                  <a:schemeClr val="hlink"/>
                </a:solidFill>
                <a:hlinkClick r:id="rId3" tooltip="http://www.rustrahovka.ru/upload/iblock/b8c/.png"/>
              </a:rPr>
              <a:t>://</a:t>
            </a:r>
            <a:r>
              <a:rPr lang="en-US" sz="2000" b="0" i="0" u="sng">
                <a:solidFill>
                  <a:schemeClr val="hlink"/>
                </a:solidFill>
                <a:hlinkClick r:id="rId3" tooltip="http://www.rustrahovka.ru/upload/iblock/b8c/.png"/>
              </a:rPr>
              <a:t>www</a:t>
            </a:r>
            <a:r>
              <a:rPr lang="en-US" sz="2000" b="0" i="0" u="sng">
                <a:solidFill>
                  <a:schemeClr val="hlink"/>
                </a:solidFill>
                <a:hlinkClick r:id="rId3" tooltip="http://www.rustrahovka.ru/upload/iblock/b8c/.png"/>
              </a:rPr>
              <a:t>.</a:t>
            </a:r>
            <a:r>
              <a:rPr lang="en-US" sz="2000" b="0" i="0" u="sng">
                <a:solidFill>
                  <a:schemeClr val="hlink"/>
                </a:solidFill>
                <a:hlinkClick r:id="rId3" tooltip="http://www.rustrahovka.ru/upload/iblock/b8c/.png"/>
              </a:rPr>
              <a:t>rustrahovka</a:t>
            </a:r>
            <a:r>
              <a:rPr lang="en-US" sz="2000" b="0" i="0" u="sng">
                <a:solidFill>
                  <a:schemeClr val="hlink"/>
                </a:solidFill>
                <a:hlinkClick r:id="rId3" tooltip="http://www.rustrahovka.ru/upload/iblock/b8c/.png"/>
              </a:rPr>
              <a:t>.</a:t>
            </a:r>
            <a:r>
              <a:rPr lang="en-US" sz="2000" b="0" i="0" u="sng">
                <a:solidFill>
                  <a:schemeClr val="hlink"/>
                </a:solidFill>
                <a:hlinkClick r:id="rId3" tooltip="http://www.rustrahovka.ru/upload/iblock/b8c/.png"/>
              </a:rPr>
              <a:t>ru</a:t>
            </a:r>
            <a:r>
              <a:rPr lang="en-US" sz="2000" b="0" i="0" u="sng">
                <a:solidFill>
                  <a:schemeClr val="hlink"/>
                </a:solidFill>
                <a:hlinkClick r:id="rId3" tooltip="http://www.rustrahovka.ru/upload/iblock/b8c/.png"/>
              </a:rPr>
              <a:t>/</a:t>
            </a:r>
            <a:r>
              <a:rPr lang="en-US" sz="2000" b="0" i="0" u="sng">
                <a:solidFill>
                  <a:schemeClr val="hlink"/>
                </a:solidFill>
                <a:hlinkClick r:id="rId3" tooltip="http://www.rustrahovka.ru/upload/iblock/b8c/.png"/>
              </a:rPr>
              <a:t>upload</a:t>
            </a:r>
            <a:r>
              <a:rPr lang="en-US" sz="2000" b="0" i="0" u="sng">
                <a:solidFill>
                  <a:schemeClr val="hlink"/>
                </a:solidFill>
                <a:hlinkClick r:id="rId3" tooltip="http://www.rustrahovka.ru/upload/iblock/b8c/.png"/>
              </a:rPr>
              <a:t>/</a:t>
            </a:r>
            <a:r>
              <a:rPr lang="en-US" sz="2000" b="0" i="0" u="sng">
                <a:solidFill>
                  <a:schemeClr val="hlink"/>
                </a:solidFill>
                <a:hlinkClick r:id="rId3" tooltip="http://www.rustrahovka.ru/upload/iblock/b8c/.png"/>
              </a:rPr>
              <a:t>iblock</a:t>
            </a:r>
            <a:r>
              <a:rPr lang="en-US" sz="2000" b="0" i="0" u="sng">
                <a:solidFill>
                  <a:schemeClr val="hlink"/>
                </a:solidFill>
                <a:hlinkClick r:id="rId3" tooltip="http://www.rustrahovka.ru/upload/iblock/b8c/.png"/>
              </a:rPr>
              <a:t>/</a:t>
            </a:r>
            <a:r>
              <a:rPr lang="en-US" sz="2000" b="0" i="0" u="sng">
                <a:solidFill>
                  <a:schemeClr val="hlink"/>
                </a:solidFill>
                <a:hlinkClick r:id="rId3" tooltip="http://www.rustrahovka.ru/upload/iblock/b8c/.png"/>
              </a:rPr>
              <a:t>b</a:t>
            </a:r>
            <a:r>
              <a:rPr lang="en-US" sz="2000" b="0" i="0" u="sng">
                <a:solidFill>
                  <a:schemeClr val="hlink"/>
                </a:solidFill>
                <a:hlinkClick r:id="rId3" tooltip="http://www.rustrahovka.ru/upload/iblock/b8c/.png"/>
              </a:rPr>
              <a:t>8</a:t>
            </a:r>
            <a:r>
              <a:rPr lang="en-US" sz="2000" b="0" i="0" u="sng">
                <a:solidFill>
                  <a:schemeClr val="hlink"/>
                </a:solidFill>
                <a:hlinkClick r:id="rId3" tooltip="http://www.rustrahovka.ru/upload/iblock/b8c/.png"/>
              </a:rPr>
              <a:t>c</a:t>
            </a:r>
            <a:r>
              <a:rPr lang="en-US" sz="2000" b="0" i="0" u="sng">
                <a:solidFill>
                  <a:schemeClr val="hlink"/>
                </a:solidFill>
                <a:hlinkClick r:id="rId3" tooltip="http://www.rustrahovka.ru/upload/iblock/b8c/.png"/>
              </a:rPr>
              <a:t>/.</a:t>
            </a:r>
            <a:r>
              <a:rPr lang="en-US" sz="2000" b="0" i="0" u="sng">
                <a:solidFill>
                  <a:schemeClr val="hlink"/>
                </a:solidFill>
                <a:hlinkClick r:id="rId3" tooltip="http://www.rustrahovka.ru/upload/iblock/b8c/.png"/>
              </a:rPr>
              <a:t>png</a:t>
            </a:r>
            <a:endParaRPr lang="en-US" sz="2000" b="0" i="0" u="sng">
              <a:solidFill>
                <a:schemeClr val="hlink"/>
              </a:solidFill>
            </a:endParaRPr>
          </a:p>
          <a:p>
            <a:pPr marL="342900" lvl="0" indent="0">
              <a:spcBef>
                <a:spcPts val="0"/>
              </a:spcBef>
              <a:buNone/>
              <a:defRPr/>
            </a:pPr>
            <a:endParaRPr lang="en-US" sz="2000"/>
          </a:p>
          <a:p>
            <a:pPr marL="342900" lvl="0" indent="0">
              <a:spcBef>
                <a:spcPts val="0"/>
              </a:spcBef>
              <a:buNone/>
              <a:defRPr/>
            </a:pPr>
            <a:endParaRPr lang="en-US" sz="2000"/>
          </a:p>
          <a:p>
            <a:pPr marL="342900" lvl="0" indent="0">
              <a:spcBef>
                <a:spcPts val="0"/>
              </a:spcBef>
              <a:buNone/>
              <a:defRPr/>
            </a:pPr>
            <a:r>
              <a:rPr sz="2000" u="sng">
                <a:solidFill>
                  <a:schemeClr val="hlink"/>
                </a:solidFill>
                <a:hlinkClick r:id="rId4" tooltip="http://www.grafamania.net/uploads/posts/2008-08/1219611582_7.jpg"/>
              </a:rPr>
              <a:t>http://www.grafamania.net/uploads/posts/2008-08/1219611582_7.jpg</a:t>
            </a:r>
            <a:r>
              <a:rPr sz="2000"/>
              <a:t> </a:t>
            </a:r>
            <a:endParaRPr sz="2000"/>
          </a:p>
          <a:p>
            <a:pPr marL="342900" lvl="0" indent="0">
              <a:spcBef>
                <a:spcPts val="0"/>
              </a:spcBef>
              <a:buNone/>
              <a:defRPr/>
            </a:pPr>
            <a:endParaRPr lang="en-US" sz="2000"/>
          </a:p>
          <a:p>
            <a:pPr marL="342900" lvl="0" indent="0">
              <a:spcBef>
                <a:spcPts val="0"/>
              </a:spcBef>
              <a:buNone/>
              <a:defRPr/>
            </a:pPr>
            <a:endParaRPr lang="en-US" sz="2000"/>
          </a:p>
          <a:p>
            <a:pPr marL="342900" lvl="0" indent="0">
              <a:spcBef>
                <a:spcPts val="0"/>
              </a:spcBef>
              <a:buNone/>
              <a:defRPr/>
            </a:pPr>
            <a:r>
              <a:rPr lang="en-US" sz="2000" b="0" i="0" u="sng">
                <a:solidFill>
                  <a:schemeClr val="hlink"/>
                </a:solidFill>
                <a:hlinkClick r:id="rId5" tooltip="http://intoclassics.net/_nw/175/s49938722.jpg"/>
              </a:rPr>
              <a:t>http://intoclassics.net/_nw/175/s49938722.jpg</a:t>
            </a:r>
            <a:r>
              <a:rPr lang="en-US" sz="2000" b="0" i="0" u="sng"/>
              <a:t> </a:t>
            </a:r>
            <a:endParaRPr lang="en-US" sz="2000" b="0" i="0" u="sng"/>
          </a:p>
          <a:p>
            <a:pPr marL="342900" lvl="0" indent="0">
              <a:spcBef>
                <a:spcPts val="0"/>
              </a:spcBef>
              <a:buNone/>
              <a:defRPr/>
            </a:pPr>
            <a:endParaRPr lang="en-US" sz="2000"/>
          </a:p>
          <a:p>
            <a:pPr marL="342900" lvl="0" indent="0">
              <a:spcBef>
                <a:spcPts val="0"/>
              </a:spcBef>
              <a:buNone/>
              <a:defRPr/>
            </a:pPr>
          </a:p>
        </p:txBody>
      </p:sp>
      <p:pic>
        <p:nvPicPr>
          <p:cNvPr id="33796" name="Рисунок 3" descr="d:\Мои документы\Мои рисунки\Лист.jpg"/>
          <p:cNvPicPr>
            <a:picLocks noGrp="1"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357187" y="1500187"/>
            <a:ext cx="1285875" cy="1000125"/>
          </a:xfrm>
          <a:prstGeom prst="rect">
            <a:avLst/>
          </a:prstGeom>
          <a:noFill/>
        </p:spPr>
      </p:pic>
      <p:pic>
        <p:nvPicPr>
          <p:cNvPr id="33797" name="Рисунок 4" descr="d:\Мои документы\Мои рисунки\png.png"/>
          <p:cNvPicPr>
            <a:picLocks noGrp="1"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928686" y="2643187"/>
            <a:ext cx="584200" cy="584200"/>
          </a:xfrm>
          <a:prstGeom prst="rect">
            <a:avLst/>
          </a:prstGeom>
          <a:noFill/>
        </p:spPr>
      </p:pic>
      <p:pic>
        <p:nvPicPr>
          <p:cNvPr id="33798" name="Picture 2" descr="d:\Мои документы\Мои рисунки\Рисунок16.png"/>
          <p:cNvPicPr>
            <a:picLocks noGrp="1"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500062" y="3286125"/>
            <a:ext cx="1071562" cy="13779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</p:sld>
</file>

<file path=ppt/theme/theme1.xml><?xml version="1.0" encoding="utf-8"?>
<a:theme xmlns:a="http://schemas.openxmlformats.org/drawingml/2006/main" name="Презентация c кнопкам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c кнопками</Template>
  <TotalTime>0</TotalTime>
  <Words>4192</Words>
  <Application>WPS Presentation</Application>
  <PresentationFormat/>
  <Paragraphs>203</Paragraphs>
  <Slides>9</Slides>
  <Notes>23</Notes>
  <HiddenSlides>0</HiddenSlides>
  <MMClips>2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SimSun</vt:lpstr>
      <vt:lpstr>Wingdings</vt:lpstr>
      <vt:lpstr>Arial</vt:lpstr>
      <vt:lpstr>Calibri</vt:lpstr>
      <vt:lpstr>Times New Roman</vt:lpstr>
      <vt:lpstr>Symbol</vt:lpstr>
      <vt:lpstr>Microsoft YaHei</vt:lpstr>
      <vt:lpstr>Arial Unicode MS</vt:lpstr>
      <vt:lpstr>Презентация c кнопками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Ирина Абашина</cp:lastModifiedBy>
  <cp:revision>68</cp:revision>
  <dcterms:created xsi:type="dcterms:W3CDTF">2011-07-13T11:42:00Z</dcterms:created>
  <dcterms:modified xsi:type="dcterms:W3CDTF">2024-05-15T09:45:44Z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6FCC8EEFD92147DEAB05B7BA737EEAA8_12</vt:lpwstr>
  </property>
  <property fmtid="{D5CDD505-2E9C-101B-9397-08002B2CF9AE}" pid="3" name="KSOProductBuildVer">
    <vt:lpwstr>1049-12.2.0.16909</vt:lpwstr>
  </property>
</Properties>
</file>