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3" r:id="rId8"/>
    <p:sldId id="264" r:id="rId9"/>
    <p:sldId id="261" r:id="rId10"/>
    <p:sldId id="266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9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1F66-BE44-4882-9CBB-3606D912C47C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2C980-2310-47B4-BBB5-417BD447C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6355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1F66-BE44-4882-9CBB-3606D912C47C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2C980-2310-47B4-BBB5-417BD447C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120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1F66-BE44-4882-9CBB-3606D912C47C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2C980-2310-47B4-BBB5-417BD447C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2458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1F66-BE44-4882-9CBB-3606D912C47C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2C980-2310-47B4-BBB5-417BD447C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1647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1F66-BE44-4882-9CBB-3606D912C47C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2C980-2310-47B4-BBB5-417BD447C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0048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1F66-BE44-4882-9CBB-3606D912C47C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2C980-2310-47B4-BBB5-417BD447C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2846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1F66-BE44-4882-9CBB-3606D912C47C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2C980-2310-47B4-BBB5-417BD447C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115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1F66-BE44-4882-9CBB-3606D912C47C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2C980-2310-47B4-BBB5-417BD447C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692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1F66-BE44-4882-9CBB-3606D912C47C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2C980-2310-47B4-BBB5-417BD447C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0798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1F66-BE44-4882-9CBB-3606D912C47C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2C980-2310-47B4-BBB5-417BD447C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836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1F66-BE44-4882-9CBB-3606D912C47C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2C980-2310-47B4-BBB5-417BD447C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3038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981F66-BE44-4882-9CBB-3606D912C47C}" type="datetimeFigureOut">
              <a:rPr lang="ru-RU" smtClean="0"/>
              <a:t>15.05.2024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2C980-2310-47B4-BBB5-417BD447C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9005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png"/><Relationship Id="rId7" Type="http://schemas.openxmlformats.org/officeDocument/2006/relationships/image" Target="../media/image2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2880" y="818191"/>
            <a:ext cx="4389121" cy="3401111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творческий проект</a:t>
            </a:r>
            <a:br>
              <a:rPr lang="ru-RU" sz="3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ln w="0">
                  <a:solidFill>
                    <a:srgbClr val="FF0066"/>
                  </a:solidFill>
                </a:ln>
                <a:solidFill>
                  <a:srgbClr val="FF0066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«Создание </a:t>
            </a:r>
            <a:br>
              <a:rPr lang="ru-RU" sz="4400" dirty="0">
                <a:ln w="0">
                  <a:solidFill>
                    <a:srgbClr val="FF0066"/>
                  </a:solidFill>
                </a:ln>
                <a:solidFill>
                  <a:srgbClr val="FF0066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ln w="0">
                  <a:solidFill>
                    <a:srgbClr val="FF0066"/>
                  </a:solidFill>
                </a:ln>
                <a:solidFill>
                  <a:srgbClr val="FF0066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мультфильма </a:t>
            </a:r>
            <a:br>
              <a:rPr lang="ru-RU" sz="4400" dirty="0">
                <a:ln w="0">
                  <a:solidFill>
                    <a:srgbClr val="FF0066"/>
                  </a:solidFill>
                </a:ln>
                <a:solidFill>
                  <a:srgbClr val="FF0066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ln w="0">
                  <a:solidFill>
                    <a:srgbClr val="FF0066"/>
                  </a:solidFill>
                </a:ln>
                <a:solidFill>
                  <a:srgbClr val="FF0066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детьми и</a:t>
            </a:r>
            <a:br>
              <a:rPr lang="ru-RU" sz="4400" dirty="0">
                <a:ln w="0">
                  <a:solidFill>
                    <a:srgbClr val="FF0066"/>
                  </a:solidFill>
                </a:ln>
                <a:solidFill>
                  <a:srgbClr val="FF0066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ln w="0">
                  <a:solidFill>
                    <a:srgbClr val="FF0066"/>
                  </a:solidFill>
                </a:ln>
                <a:solidFill>
                  <a:srgbClr val="FF0066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родителями»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" y="4480560"/>
            <a:ext cx="4389121" cy="1423852"/>
          </a:xfrm>
        </p:spPr>
        <p:txBody>
          <a:bodyPr>
            <a:normAutofit fontScale="70000" lnSpcReduction="2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Выполнили: воспитатель логопедической группы Ляпина С.А. и семья Ярцевых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казенное дошкольное образовательное  учреждение детский сад № 29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Еманжелинского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района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6058" y="1198201"/>
            <a:ext cx="3422468" cy="1900852"/>
          </a:xfrm>
          <a:prstGeom prst="rect">
            <a:avLst/>
          </a:prstGeom>
          <a:scene3d>
            <a:camera prst="perspectiveHeroicExtremeLeftFacing"/>
            <a:lightRig rig="threePt" dir="t"/>
          </a:scene3d>
        </p:spPr>
      </p:pic>
      <p:pic>
        <p:nvPicPr>
          <p:cNvPr id="7" name="Рисунок 6" descr="C:\Users\Админ\Desktop\NMj2nDgRE7k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77545" y="1593669"/>
            <a:ext cx="4205152" cy="2422145"/>
          </a:xfrm>
          <a:prstGeom prst="rect">
            <a:avLst/>
          </a:prstGeom>
          <a:noFill/>
          <a:ln>
            <a:noFill/>
          </a:ln>
          <a:scene3d>
            <a:camera prst="perspectiveHeroicExtremeLeftFacing"/>
            <a:lightRig rig="threePt" dir="t"/>
          </a:scene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39544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675349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256" y="1124813"/>
            <a:ext cx="10515600" cy="562337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Ожидаемый результат: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4873" y="1935344"/>
            <a:ext cx="8653157" cy="401170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проекта «Создание мультфильма с детьми и родителями» дети получили определенные знания, умения и навыки: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Проявление эмоциональной отзывчивости, развитие мышления, воображения, умение выражать свои чувства средствами искусства.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Развитие личностных качеств: самостоятельности, инициативы, взаимовыручки, сопричастность общему делу, ответственность, уважение друг к другу, самооценка.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Развитие коммуникативных навыков, проявления творческой самостоятельности, активности в создании образа, развитие мелкой моторики рук, возможность проявить свои таланты. Это дало новый импульс игровой деятельности, дети заимствуют сказочные сюжеты и начинают сами мастерить героев для своих игр.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 творческой группе (ребёнок, семья и педагог), согласовывая свои действия в разных видах деятельности.</a:t>
            </a:r>
          </a:p>
          <a:p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51722" y="2203836"/>
            <a:ext cx="2304403" cy="2978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5463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675349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070" y="1019923"/>
            <a:ext cx="10515600" cy="1151574"/>
          </a:xfrm>
        </p:spPr>
        <p:txBody>
          <a:bodyPr>
            <a:normAutofit fontScale="90000"/>
          </a:bodyPr>
          <a:lstStyle/>
          <a:p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работа по созданию мультипликационного фильма даёт нам возможность: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5161" y="1979462"/>
            <a:ext cx="7731034" cy="40117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Я считаю, именно мультипликация, помогает максимально сблизить родителей и детей, позволяет детям приобрести умения и навыки от своих родителей, педагогов, а родителям – хоть иногда окунаться в мир детства, чувствовать себя ребёнком и понимать, как в данный момент чувствует себя их чадо, как переживает, что его волнует и т.д. 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Такой вид совместной деятельности детей и родителей позволяет сделать отношения между собой дружественными, доброжелательными, помогает наладить общение взрослых и детей, узнать друг друга ближе, вызывает много положительных эмоций, но и является очень увлекательным занятием.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6195" y="2595942"/>
            <a:ext cx="3475625" cy="2799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930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371" y="182246"/>
            <a:ext cx="10515600" cy="820418"/>
          </a:xfrm>
        </p:spPr>
        <p:txBody>
          <a:bodyPr/>
          <a:lstStyle/>
          <a:p>
            <a:r>
              <a:rPr lang="ru-RU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9743" y="1446801"/>
            <a:ext cx="8344988" cy="5149941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/>
              <a:t>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живем в современном мире, где нас всюду окружают инновационные технологии. Мы постоянно сталкиваемся с мультимедийную объектами- большую часть из которых занимает телевизионная система. Дети в дошкольный возраст ежедневно смотрят мультфильмы. И зачастую не осознают сложность создания их. Мотивировать детей на создание мультфильма всегда очень просто, и на предложение попробовать создать самим мультфильм и побыть в роли «режиссера» дети откликаются охотно. </a:t>
            </a:r>
          </a:p>
          <a:p>
            <a:pPr marL="0" indent="0" algn="ctr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1284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1668" y="832848"/>
            <a:ext cx="10319657" cy="5907586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привлечь родителей к взаимодействию и обновлению педагогического процесса ДОУ, направленного на всестороннее развитие личности ребенка через использование метода активной мультипликации.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развитию творчества младших дошкольников через изобразительное искусство посредством анимационной и мультипликационной деятельности.</a:t>
            </a:r>
          </a:p>
          <a:p>
            <a:pPr marL="0" indent="0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родителей и детей с историей возникновения, развития мультипликации.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Познакомить родителей и детей с технологией создания мультипликационных фильмов.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Расширить знания детей о профессиях: сценарист, режиссер, художник –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мультипликатор, оператор, звукорежиссер.</a:t>
            </a:r>
          </a:p>
          <a:p>
            <a:pPr marL="0" indent="0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Развивать творческое мышление и воображение.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Формировать художественные навыки и умения.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Формировать навыки связной речи, диалогической речи.</a:t>
            </a:r>
          </a:p>
          <a:p>
            <a:pPr marL="0" indent="0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Формировать эстетическое чувство красоты и гармонии в жизни и искусстве.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Прививать ответственное отношение к своей работе.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9123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675349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анимационные фильмы, которыми увлечены сегодняшние дети, позволяют оживить их фантазию, мысли на бумаге при помощи знаний изобразительного искусства.       Образовательная сущность мультипликационного кино в том, что язык мультфильма, освоенный в детстве, способен внести свою лепту в развитие и совершенствование мировосприятия. Занимаясь мультипликацией, ребенок получает неограниченные возможности для воплощения своего неповторимого опыта и первых жизненных открытий, и впечатлений. </a:t>
            </a:r>
          </a:p>
        </p:txBody>
      </p:sp>
    </p:spTree>
    <p:extLst>
      <p:ext uri="{BB962C8B-B14F-4D97-AF65-F5344CB8AC3E}">
        <p14:creationId xmlns:p14="http://schemas.microsoft.com/office/powerpoint/2010/main" val="1853204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675349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4948" y="1148896"/>
            <a:ext cx="10515600" cy="483961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работы: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4948" y="1802674"/>
            <a:ext cx="7077042" cy="36445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 этап: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 темы, постановка цели.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Поиск материала по мультипликации.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истории возникновения мультипликации. Виды мультфильмов.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процесса создания мультфильма.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алгоритма работы над мультфильмом.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необходимых для реализации проекта материалов и оборудования.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42797" y="1183912"/>
            <a:ext cx="2494198" cy="22041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42670" y="3423103"/>
            <a:ext cx="2497664" cy="2353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016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6753497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3325" y="1508608"/>
            <a:ext cx="6314298" cy="398417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 этап: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творческой группы (родители, педагог и ребёнок), заинтересованных данной темой.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Погружение в сказку.</a:t>
            </a:r>
          </a:p>
          <a:p>
            <a:pPr lvl="0"/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Раскадровка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Разработка и создание персонажей и декораций.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Обыгрывание сюжета. Оживление персонажей.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Съемка мультфильма.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Монтаж отснятого материала на компьютере.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Озвучивание (распределение ролей).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12480" y="1201781"/>
            <a:ext cx="2085987" cy="250806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13324" y="3500694"/>
            <a:ext cx="2239956" cy="2337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493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943" y="182988"/>
            <a:ext cx="11795760" cy="1220928"/>
          </a:xfrm>
        </p:spPr>
        <p:txBody>
          <a:bodyPr>
            <a:normAutofit fontScale="90000"/>
          </a:bodyPr>
          <a:lstStyle/>
          <a:p>
            <a:pPr algn="ctr"/>
            <a:br>
              <a:rPr lang="ru-RU" dirty="0"/>
            </a:br>
            <a:br>
              <a:rPr lang="ru-RU" dirty="0"/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Обсуждение изображения персонажей, декораций к  мультфильму. Разработка алгоритма работы над мультфильмом.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927165"/>
            <a:ext cx="12192000" cy="50222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34613">
            <a:off x="4924553" y="3492620"/>
            <a:ext cx="2338539" cy="263839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209015">
            <a:off x="876138" y="3177717"/>
            <a:ext cx="2233784" cy="236140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3157">
            <a:off x="9018124" y="3641282"/>
            <a:ext cx="2237426" cy="234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5374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943" y="182988"/>
            <a:ext cx="11795760" cy="809789"/>
          </a:xfrm>
        </p:spPr>
        <p:txBody>
          <a:bodyPr>
            <a:normAutofit fontScale="90000"/>
          </a:bodyPr>
          <a:lstStyle/>
          <a:p>
            <a:pPr algn="ctr"/>
            <a:br>
              <a:rPr lang="ru-RU" dirty="0"/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декораций к будущему мультфильму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788458"/>
            <a:ext cx="12192000" cy="502227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302692">
            <a:off x="958671" y="2771963"/>
            <a:ext cx="2030578" cy="258805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587429">
            <a:off x="4798883" y="3762072"/>
            <a:ext cx="2589880" cy="196615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8516">
            <a:off x="8697255" y="3377144"/>
            <a:ext cx="2735802" cy="245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4333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6753497"/>
          </a:xfrm>
          <a:prstGeom prst="rect">
            <a:avLst/>
          </a:prstGeom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03245" y="1171730"/>
            <a:ext cx="4992189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III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этап: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мультфильма своей группой, другими группами (результат работы).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Премьера мультфильма.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92258" y="1201782"/>
            <a:ext cx="2478202" cy="1751917"/>
          </a:xfrm>
          <a:prstGeom prst="rect">
            <a:avLst/>
          </a:prstGeom>
        </p:spPr>
      </p:pic>
      <p:pic>
        <p:nvPicPr>
          <p:cNvPr id="8" name="Рисунок 7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65999" y="3347399"/>
            <a:ext cx="3474925" cy="226136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737" y="3623466"/>
            <a:ext cx="1534886" cy="204651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56393" y="3599025"/>
            <a:ext cx="2272938" cy="212470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680" b="-549"/>
          <a:stretch/>
        </p:blipFill>
        <p:spPr>
          <a:xfrm>
            <a:off x="4877376" y="3571936"/>
            <a:ext cx="1788011" cy="213656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5653161" y="1318644"/>
            <a:ext cx="3138141" cy="1753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8876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689</Words>
  <Application>Microsoft Office PowerPoint</Application>
  <PresentationFormat>Широкоэкранный</PresentationFormat>
  <Paragraphs>52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 творческий проект «Создание  мультфильма  с детьми и  родителями»</vt:lpstr>
      <vt:lpstr>Актуальность:</vt:lpstr>
      <vt:lpstr>Презентация PowerPoint</vt:lpstr>
      <vt:lpstr>Презентация PowerPoint</vt:lpstr>
      <vt:lpstr>Этапы работы:</vt:lpstr>
      <vt:lpstr>Презентация PowerPoint</vt:lpstr>
      <vt:lpstr>  Обсуждение изображения персонажей, декораций к  мультфильму. Разработка алгоритма работы над мультфильмом.  </vt:lpstr>
      <vt:lpstr> Создание декораций к будущему мультфильму </vt:lpstr>
      <vt:lpstr>Презентация PowerPoint</vt:lpstr>
      <vt:lpstr>Ожидаемый результат:</vt:lpstr>
      <vt:lpstr> Таким образом, работа по созданию мультипликационного фильма даёт нам возможность: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творческий проект «Создание мультфильма с детьми и родителями»</dc:title>
  <dc:creator>Админ</dc:creator>
  <cp:lastModifiedBy>Пользователь</cp:lastModifiedBy>
  <cp:revision>25</cp:revision>
  <dcterms:created xsi:type="dcterms:W3CDTF">2022-11-25T02:26:28Z</dcterms:created>
  <dcterms:modified xsi:type="dcterms:W3CDTF">2024-05-15T18:06:19Z</dcterms:modified>
</cp:coreProperties>
</file>