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7C8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AE483-D158-4B99-9000-5DDA3067D0BE}" type="datetimeFigureOut">
              <a:rPr lang="ru-RU" smtClean="0"/>
              <a:pPr/>
              <a:t>16.05.2024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82267-D24C-4A61-AD6E-0F4A5D178B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AE483-D158-4B99-9000-5DDA3067D0BE}" type="datetimeFigureOut">
              <a:rPr lang="ru-RU" smtClean="0"/>
              <a:pPr/>
              <a:t>16.05.2024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82267-D24C-4A61-AD6E-0F4A5D178B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AE483-D158-4B99-9000-5DDA3067D0BE}" type="datetimeFigureOut">
              <a:rPr lang="ru-RU" smtClean="0"/>
              <a:pPr/>
              <a:t>16.05.2024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82267-D24C-4A61-AD6E-0F4A5D178B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AE483-D158-4B99-9000-5DDA3067D0BE}" type="datetimeFigureOut">
              <a:rPr lang="ru-RU" smtClean="0"/>
              <a:pPr/>
              <a:t>16.05.2024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82267-D24C-4A61-AD6E-0F4A5D178B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AE483-D158-4B99-9000-5DDA3067D0BE}" type="datetimeFigureOut">
              <a:rPr lang="ru-RU" smtClean="0"/>
              <a:pPr/>
              <a:t>16.05.2024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82267-D24C-4A61-AD6E-0F4A5D178B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AE483-D158-4B99-9000-5DDA3067D0BE}" type="datetimeFigureOut">
              <a:rPr lang="ru-RU" smtClean="0"/>
              <a:pPr/>
              <a:t>16.05.2024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82267-D24C-4A61-AD6E-0F4A5D178B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AE483-D158-4B99-9000-5DDA3067D0BE}" type="datetimeFigureOut">
              <a:rPr lang="ru-RU" smtClean="0"/>
              <a:pPr/>
              <a:t>16.05.2024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82267-D24C-4A61-AD6E-0F4A5D178B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AE483-D158-4B99-9000-5DDA3067D0BE}" type="datetimeFigureOut">
              <a:rPr lang="ru-RU" smtClean="0"/>
              <a:pPr/>
              <a:t>16.05.2024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82267-D24C-4A61-AD6E-0F4A5D178B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AE483-D158-4B99-9000-5DDA3067D0BE}" type="datetimeFigureOut">
              <a:rPr lang="ru-RU" smtClean="0"/>
              <a:pPr/>
              <a:t>16.05.2024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82267-D24C-4A61-AD6E-0F4A5D178B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AE483-D158-4B99-9000-5DDA3067D0BE}" type="datetimeFigureOut">
              <a:rPr lang="ru-RU" smtClean="0"/>
              <a:pPr/>
              <a:t>16.05.2024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82267-D24C-4A61-AD6E-0F4A5D178B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AE483-D158-4B99-9000-5DDA3067D0BE}" type="datetimeFigureOut">
              <a:rPr lang="ru-RU" smtClean="0"/>
              <a:pPr/>
              <a:t>16.05.2024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82267-D24C-4A61-AD6E-0F4A5D178B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AE483-D158-4B99-9000-5DDA3067D0BE}" type="datetimeFigureOut">
              <a:rPr lang="ru-RU" smtClean="0"/>
              <a:pPr/>
              <a:t>16.05.2024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82267-D24C-4A61-AD6E-0F4A5D178B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63863793_67-damion-club-p-odnotonnii-fon-dlya-storis-oboi-6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204864"/>
            <a:ext cx="8229600" cy="1512168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«Доброта спасет мир»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7015cbfd-afff-5853-b4f0-a1c4f6ef6a94.jf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3768" y="3645024"/>
            <a:ext cx="4248472" cy="3016415"/>
          </a:xfrm>
          <a:prstGeom prst="rect">
            <a:avLst/>
          </a:prstGeom>
        </p:spPr>
      </p:pic>
      <p:pic>
        <p:nvPicPr>
          <p:cNvPr id="7" name="Рисунок 6" descr="1-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2120" y="0"/>
            <a:ext cx="3275856" cy="2596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63863793_67-damion-club-p-odnotonnii-fon-dlya-storis-oboi-6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15212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628800"/>
            <a:ext cx="8064896" cy="401000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Определение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Слова великих писателей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" action="ppaction://noaction"/>
              </a:rPr>
              <a:t>Качества, которыми должен обладать человек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День добра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Традиции праздника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Советы доброты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63863793_67-damion-club-p-odnotonnii-fon-dlya-storis-oboi-6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64807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такое доброта?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9512" y="1196752"/>
            <a:ext cx="8568952" cy="1656184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Доброта -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отзывчивость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душевное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расположение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людям, стремление делать добро другим.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2" y="1196752"/>
            <a:ext cx="8784976" cy="1584176"/>
          </a:xfrm>
          <a:prstGeom prst="roundRect">
            <a:avLst/>
          </a:prstGeom>
          <a:noFill/>
          <a:ln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noFill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39952" y="6165304"/>
            <a:ext cx="4896544" cy="50405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словарю С. И. Ожегова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e09d1f75a84a9d9f0ec9c5a3a61129fe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924944"/>
            <a:ext cx="3133083" cy="3744416"/>
          </a:xfrm>
          <a:prstGeom prst="rect">
            <a:avLst/>
          </a:prstGeom>
        </p:spPr>
      </p:pic>
      <p:pic>
        <p:nvPicPr>
          <p:cNvPr id="8" name="Рисунок 7" descr="1_8c63b9ab2e9c60f80bba21829c5b0f36_14085636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7984" y="2924944"/>
            <a:ext cx="4464496" cy="3186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63863793_67-damion-club-p-odnotonnii-fon-dlya-storis-oboi-6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Слова великих писателей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1988840"/>
            <a:ext cx="8352928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 внутреннем мире человека доброта — это солнце.</a:t>
            </a:r>
          </a:p>
          <a:p>
            <a:pPr algn="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 Гюго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pearls-of-though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4797152"/>
            <a:ext cx="5642146" cy="1817365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395536" y="2276872"/>
            <a:ext cx="8496944" cy="15121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Добро есть вечная, высшая цель нашей жизни</a:t>
            </a:r>
          </a:p>
          <a:p>
            <a:pPr algn="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Л.Н. Толстой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36" y="3356992"/>
            <a:ext cx="8568952" cy="158417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Большое сердце, как океан, никогда не замерзает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/>
          </a:p>
          <a:p>
            <a:pPr algn="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 Берне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63863793_67-damion-club-p-odnotonnii-fon-dlya-storis-oboi-6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Качества, которыми должен обладать человек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bd7d741b-e64d-5e7a-aa18-a6dadc74e625.jf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5" y="1556792"/>
            <a:ext cx="6720747" cy="504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63863793_67-damion-club-p-odnotonnii-fon-dlya-storis-oboi-6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День добра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560" y="1196752"/>
            <a:ext cx="8064896" cy="9361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 ноября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Всемирный День доброты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5S7U4yay_9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1772816"/>
            <a:ext cx="4896544" cy="48207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63863793_67-damion-club-p-odnotonnii-fon-dlya-storis-oboi-6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Традиции праздника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528" y="1340768"/>
            <a:ext cx="8352928" cy="23762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268760"/>
            <a:ext cx="78488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праздника есть свой символ — открытое сердце. А еще в День доброты принято дарить цветы встречным людям — и знакомым, и тем, кого впервые видишь.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mykaleidoscope.ru/x/uploads/posts/2022-09/1663249595_15-mykaleidoscope-ru-p-chuvstvo-miloserdiya-krasivo-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068960"/>
            <a:ext cx="4752528" cy="3564396"/>
          </a:xfrm>
          <a:prstGeom prst="rect">
            <a:avLst/>
          </a:prstGeom>
          <a:noFill/>
        </p:spPr>
      </p:pic>
      <p:pic>
        <p:nvPicPr>
          <p:cNvPr id="7" name="Рисунок 6" descr="человеческое-дерево-руки-для-концепции-разнообразия-культуры-11981052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3068959"/>
            <a:ext cx="3816424" cy="35111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63863793_67-damion-club-p-odnotonnii-fon-dlya-storis-oboi-6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Советы доброты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3568" y="1124744"/>
            <a:ext cx="8136904" cy="24482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Совершайте добрые дела просто так, из хороших побуждений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Старайтесь в любой ситуации мыслить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позитивно;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Побольше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улыбайтесь;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Дарите теплоту своего сердца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окружающим;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пройдите мимо того, кто в вас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нуждается.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Lb3medQL3QS8wGSf-yFFSQIdwMSyYzn4mDd6nmGYHGXRkYZT_zmhS5-3VvKm-p_AGSHKQmwI-oyCLfckD529rho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3501008"/>
            <a:ext cx="4824536" cy="32172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63863793_67-damion-club-p-odnotonnii-fon-dlya-storis-oboi-6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920899c96e501ff9d097a2505a0118eb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E9CD9E"/>
              </a:clrFrom>
              <a:clrTo>
                <a:srgbClr val="E9CD9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4668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171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«Доброта спасет мир»</vt:lpstr>
      <vt:lpstr>Содержание</vt:lpstr>
      <vt:lpstr>Что такое доброта?</vt:lpstr>
      <vt:lpstr>Слова великих писателей</vt:lpstr>
      <vt:lpstr>Качества, которыми должен обладать человек</vt:lpstr>
      <vt:lpstr>День добра</vt:lpstr>
      <vt:lpstr>Традиции праздника</vt:lpstr>
      <vt:lpstr>Советы доброты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«Доброта спасет мир»</dc:title>
  <dc:creator>lenova</dc:creator>
  <cp:lastModifiedBy>lenova</cp:lastModifiedBy>
  <cp:revision>26</cp:revision>
  <dcterms:created xsi:type="dcterms:W3CDTF">2023-04-23T11:24:45Z</dcterms:created>
  <dcterms:modified xsi:type="dcterms:W3CDTF">2024-05-16T17:06:36Z</dcterms:modified>
</cp:coreProperties>
</file>