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65" r:id="rId5"/>
    <p:sldId id="258" r:id="rId6"/>
    <p:sldId id="260" r:id="rId7"/>
    <p:sldId id="261" r:id="rId8"/>
    <p:sldId id="262" r:id="rId9"/>
    <p:sldId id="263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707" autoAdjust="0"/>
  </p:normalViewPr>
  <p:slideViewPr>
    <p:cSldViewPr>
      <p:cViewPr>
        <p:scale>
          <a:sx n="60" d="100"/>
          <a:sy n="60" d="100"/>
        </p:scale>
        <p:origin x="-714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C028B-ABCF-4B66-8946-01A0D99F8498}" type="datetimeFigureOut">
              <a:rPr lang="ru-RU" smtClean="0"/>
              <a:pPr/>
              <a:t>01.03.2024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B07E8-332F-4D87-99B0-B2B82464DB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C028B-ABCF-4B66-8946-01A0D99F8498}" type="datetimeFigureOut">
              <a:rPr lang="ru-RU" smtClean="0"/>
              <a:pPr/>
              <a:t>01.03.2024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B07E8-332F-4D87-99B0-B2B82464DB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C028B-ABCF-4B66-8946-01A0D99F8498}" type="datetimeFigureOut">
              <a:rPr lang="ru-RU" smtClean="0"/>
              <a:pPr/>
              <a:t>01.03.2024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B07E8-332F-4D87-99B0-B2B82464DB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C028B-ABCF-4B66-8946-01A0D99F8498}" type="datetimeFigureOut">
              <a:rPr lang="ru-RU" smtClean="0"/>
              <a:pPr/>
              <a:t>01.03.2024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B07E8-332F-4D87-99B0-B2B82464DB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C028B-ABCF-4B66-8946-01A0D99F8498}" type="datetimeFigureOut">
              <a:rPr lang="ru-RU" smtClean="0"/>
              <a:pPr/>
              <a:t>01.03.2024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B07E8-332F-4D87-99B0-B2B82464DB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C028B-ABCF-4B66-8946-01A0D99F8498}" type="datetimeFigureOut">
              <a:rPr lang="ru-RU" smtClean="0"/>
              <a:pPr/>
              <a:t>01.03.2024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B07E8-332F-4D87-99B0-B2B82464DB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C028B-ABCF-4B66-8946-01A0D99F8498}" type="datetimeFigureOut">
              <a:rPr lang="ru-RU" smtClean="0"/>
              <a:pPr/>
              <a:t>01.03.2024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B07E8-332F-4D87-99B0-B2B82464DB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C028B-ABCF-4B66-8946-01A0D99F8498}" type="datetimeFigureOut">
              <a:rPr lang="ru-RU" smtClean="0"/>
              <a:pPr/>
              <a:t>01.03.2024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B07E8-332F-4D87-99B0-B2B82464DB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C028B-ABCF-4B66-8946-01A0D99F8498}" type="datetimeFigureOut">
              <a:rPr lang="ru-RU" smtClean="0"/>
              <a:pPr/>
              <a:t>01.03.2024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B07E8-332F-4D87-99B0-B2B82464DB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C028B-ABCF-4B66-8946-01A0D99F8498}" type="datetimeFigureOut">
              <a:rPr lang="ru-RU" smtClean="0"/>
              <a:pPr/>
              <a:t>01.03.2024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B07E8-332F-4D87-99B0-B2B82464DB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C028B-ABCF-4B66-8946-01A0D99F8498}" type="datetimeFigureOut">
              <a:rPr lang="ru-RU" smtClean="0"/>
              <a:pPr/>
              <a:t>01.03.2024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B07E8-332F-4D87-99B0-B2B82464DB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C028B-ABCF-4B66-8946-01A0D99F8498}" type="datetimeFigureOut">
              <a:rPr lang="ru-RU" smtClean="0"/>
              <a:pPr/>
              <a:t>01.03.2024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B07E8-332F-4D87-99B0-B2B82464DB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lenova\Documents\&#1055;&#1086;&#1076;&#1074;&#1086;&#1076;&#1085;&#1099;&#1081;%20&#1084;&#1080;&#1088;%20&#1086;&#1082;&#1077;&#1072;&#1085;&#1086;&#1074;%20&#1089;&#1082;&#1088;&#1099;&#1090;%20&#1086;&#1090;%20&#1085;&#1072;&#1096;&#1077;&#1075;&#1086;%20&#1074;&#1079;&#1075;&#1083;&#1103;&#1076;&#1072;.docx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https://avatars.mds.yandex.net/i?id=35a43f8ee64ae6e11d7b594f977406257acc1c25-9908477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43608" y="5661248"/>
            <a:ext cx="7697172" cy="936104"/>
          </a:xfrm>
          <a:prstGeom prst="rect">
            <a:avLst/>
          </a:prstGeom>
          <a:noFill/>
        </p:spPr>
        <p:txBody>
          <a:bodyPr wrap="none" rtlCol="0">
            <a:prstTxWarp prst="textInflateBottom">
              <a:avLst/>
            </a:prstTxWarp>
            <a:spAutoFit/>
          </a:bodyPr>
          <a:lstStyle/>
          <a:p>
            <a:r>
              <a:rPr lang="ru-RU" sz="4400" b="1" spc="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Подводный мир океана</a:t>
            </a:r>
            <a:endParaRPr lang="ru-RU" sz="4400" b="1" spc="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s://avatars.mds.yandex.net/i?id=4cefa02e9fa3d494b5ec8b465a45b6c6a6b85988-10936100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39552" y="565448"/>
            <a:ext cx="8208912" cy="2592288"/>
          </a:xfrm>
          <a:prstGeom prst="rect">
            <a:avLst/>
          </a:prstGeom>
          <a:solidFill>
            <a:schemeClr val="bg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Подводный мир остается одним из самых непознанных и удивительных мест на нашей планете. Он полон загадок и открытий, которые продолжают вдохновлять ученых и исследователей со всего мира. Продолжая исследования глубин океана, мы расширяем свои знания о живом мире и нашем месте в нем.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91880" y="548680"/>
            <a:ext cx="21652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1412776"/>
            <a:ext cx="12598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Океан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988840"/>
            <a:ext cx="16690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Дайвинг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2636912"/>
            <a:ext cx="11737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Рифы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3284984"/>
            <a:ext cx="36411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Обитатели  океанов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3933056"/>
            <a:ext cx="35325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Горячие источники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s://avatars.mds.yandex.net/i?id=3ba0b1531bc00989d706dbb74feb194cb074095b-12319474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3374" y="0"/>
            <a:ext cx="9257374" cy="6858000"/>
          </a:xfrm>
          <a:prstGeom prst="rect">
            <a:avLst/>
          </a:prstGeom>
          <a:noFill/>
        </p:spPr>
      </p:pic>
      <p:grpSp>
        <p:nvGrpSpPr>
          <p:cNvPr id="14" name="Группа 13"/>
          <p:cNvGrpSpPr/>
          <p:nvPr/>
        </p:nvGrpSpPr>
        <p:grpSpPr>
          <a:xfrm>
            <a:off x="-180528" y="404664"/>
            <a:ext cx="9505056" cy="2016224"/>
            <a:chOff x="-180528" y="404664"/>
            <a:chExt cx="9505056" cy="2016224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-180528" y="404664"/>
              <a:ext cx="9505056" cy="201622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" name="Прямоугольник 1"/>
            <p:cNvSpPr/>
            <p:nvPr/>
          </p:nvSpPr>
          <p:spPr>
            <a:xfrm>
              <a:off x="179512" y="692696"/>
              <a:ext cx="871296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2800" b="1" spc="600" dirty="0">
                  <a:latin typeface="Times New Roman" pitchFamily="18" charset="0"/>
                  <a:cs typeface="Times New Roman" pitchFamily="18" charset="0"/>
                </a:rPr>
                <a:t>Океан</a:t>
              </a:r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 – невероятно огромный мир, непрерывный и безграничный, который держит в своих владениях материки и острова. </a:t>
              </a: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2123728" y="3068960"/>
            <a:ext cx="3960440" cy="3312368"/>
            <a:chOff x="1187624" y="3212976"/>
            <a:chExt cx="4248472" cy="3456384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1187624" y="3212976"/>
              <a:ext cx="4248472" cy="3456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  <p:pic>
          <p:nvPicPr>
            <p:cNvPr id="3080" name="Picture 8" descr="https://avatars.mds.yandex.net/i?id=f1d3d2aa24f09581165b9041626b5c78d78f8cba-4390495-images-thumbs&amp;n=1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47664" y="3645024"/>
              <a:ext cx="3528392" cy="2232248"/>
            </a:xfrm>
            <a:prstGeom prst="rect">
              <a:avLst/>
            </a:prstGeom>
            <a:noFill/>
          </p:spPr>
        </p:pic>
      </p:grpSp>
      <p:sp>
        <p:nvSpPr>
          <p:cNvPr id="3082" name="AutoShape 10" descr="https://avatars.mds.yandex.net/i?id=fb2b52ab9e7622219a7cc6697d5b1313738ef01c-12159448-images-thumbs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4" name="AutoShape 12" descr="https://avatars.mds.yandex.net/i?id=fb2b52ab9e7622219a7cc6697d5b1313738ef01c-12159448-images-thumbs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6" name="AutoShape 14" descr="https://avatars.mds.yandex.net/i?id=1d8f72fea284c353a4784f372f15e45fbdb7565a-6945470-images-thumbs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8" name="AutoShape 16" descr="https://avatars.mds.yandex.net/i?id=1d8f72fea284c353a4784f372f15e45fbdb7565a-6945470-images-thumbs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0" name="AutoShape 18" descr="https://avatars.mds.yandex.net/i?id=1d8f72fea284c353a4784f372f15e45fbdb7565a-6945470-images-thumbs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2" name="AutoShape 20" descr="https://avatars.mds.yandex.net/i?id=1d8f72fea284c353a4784f372f15e45fbdb7565a-6945470-images-thumbs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4" name="AutoShape 22" descr="https://avatars.mds.yandex.net/i?id=d6eb0700c7b9dbebca9580e11e379a0d183ca407-11944133-images-thumbs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7" name="Группа 26"/>
          <p:cNvGrpSpPr/>
          <p:nvPr/>
        </p:nvGrpSpPr>
        <p:grpSpPr>
          <a:xfrm rot="20733750">
            <a:off x="5299680" y="3266108"/>
            <a:ext cx="3528392" cy="3240360"/>
            <a:chOff x="5004048" y="3068960"/>
            <a:chExt cx="3528392" cy="3240360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5004048" y="3068960"/>
              <a:ext cx="3528392" cy="32403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  <p:pic>
          <p:nvPicPr>
            <p:cNvPr id="3096" name="Picture 24" descr="https://avatars.mds.yandex.net/i?id=d6eb0700c7b9dbebca9580e11e379a0d183ca407-11944133-images-thumbs&amp;n=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48064" y="3284984"/>
              <a:ext cx="3177802" cy="2244806"/>
            </a:xfrm>
            <a:prstGeom prst="rect">
              <a:avLst/>
            </a:prstGeom>
            <a:noFill/>
          </p:spPr>
        </p:pic>
      </p:grpSp>
      <p:grpSp>
        <p:nvGrpSpPr>
          <p:cNvPr id="28" name="Группа 27"/>
          <p:cNvGrpSpPr/>
          <p:nvPr/>
        </p:nvGrpSpPr>
        <p:grpSpPr>
          <a:xfrm>
            <a:off x="-180528" y="0"/>
            <a:ext cx="5868144" cy="6858000"/>
            <a:chOff x="0" y="0"/>
            <a:chExt cx="5868144" cy="6858000"/>
          </a:xfrm>
        </p:grpSpPr>
        <p:grpSp>
          <p:nvGrpSpPr>
            <p:cNvPr id="29" name="Группа 7"/>
            <p:cNvGrpSpPr/>
            <p:nvPr/>
          </p:nvGrpSpPr>
          <p:grpSpPr>
            <a:xfrm>
              <a:off x="0" y="0"/>
              <a:ext cx="5868144" cy="6858000"/>
              <a:chOff x="0" y="0"/>
              <a:chExt cx="5868144" cy="6858000"/>
            </a:xfrm>
          </p:grpSpPr>
          <p:grpSp>
            <p:nvGrpSpPr>
              <p:cNvPr id="31" name="Группа 5"/>
              <p:cNvGrpSpPr/>
              <p:nvPr/>
            </p:nvGrpSpPr>
            <p:grpSpPr>
              <a:xfrm>
                <a:off x="0" y="0"/>
                <a:ext cx="5868144" cy="6858000"/>
                <a:chOff x="0" y="260648"/>
                <a:chExt cx="5868144" cy="6768752"/>
              </a:xfrm>
              <a:solidFill>
                <a:schemeClr val="accent1">
                  <a:lumMod val="20000"/>
                  <a:lumOff val="80000"/>
                </a:schemeClr>
              </a:solidFill>
            </p:grpSpPr>
            <p:sp>
              <p:nvSpPr>
                <p:cNvPr id="33" name="Прямоугольник 32"/>
                <p:cNvSpPr/>
                <p:nvPr/>
              </p:nvSpPr>
              <p:spPr>
                <a:xfrm>
                  <a:off x="0" y="260648"/>
                  <a:ext cx="5292080" cy="6768752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34" name="Скругленный прямоугольник 4"/>
                <p:cNvSpPr/>
                <p:nvPr/>
              </p:nvSpPr>
              <p:spPr>
                <a:xfrm>
                  <a:off x="5220072" y="3212976"/>
                  <a:ext cx="648072" cy="864096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pic>
            <p:nvPicPr>
              <p:cNvPr id="32" name="Picture 2" descr="https://avatars.mds.yandex.net/i?id=a330b74bd4ec14c9bee9d23446f2cf6ac40bf282-10907478-images-thumbs&amp;n=13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92088" y="1844824"/>
                <a:ext cx="4305300" cy="3048001"/>
              </a:xfrm>
              <a:prstGeom prst="rect">
                <a:avLst/>
              </a:prstGeom>
              <a:noFill/>
            </p:spPr>
          </p:pic>
        </p:grpSp>
        <p:sp>
          <p:nvSpPr>
            <p:cNvPr id="30" name="TextBox 29"/>
            <p:cNvSpPr txBox="1"/>
            <p:nvPr/>
          </p:nvSpPr>
          <p:spPr>
            <a:xfrm>
              <a:off x="1475656" y="836712"/>
              <a:ext cx="251222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spc="600" dirty="0" smtClean="0">
                  <a:latin typeface="Times New Roman" pitchFamily="18" charset="0"/>
                  <a:ea typeface="MS UI Gothic" pitchFamily="34" charset="-128"/>
                  <a:cs typeface="Times New Roman" pitchFamily="18" charset="0"/>
                </a:rPr>
                <a:t>ОКЕАН</a:t>
              </a:r>
              <a:endParaRPr lang="ru-RU" sz="4400" spc="600" dirty="0">
                <a:latin typeface="Times New Roman" pitchFamily="18" charset="0"/>
                <a:ea typeface="MS UI Gothic" pitchFamily="34" charset="-128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Камероцерас (Cameroceras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04664"/>
            <a:ext cx="3791156" cy="2808312"/>
          </a:xfrm>
          <a:prstGeom prst="rect">
            <a:avLst/>
          </a:prstGeom>
          <a:noFill/>
        </p:spPr>
      </p:pic>
      <p:pic>
        <p:nvPicPr>
          <p:cNvPr id="21506" name="Picture 2" descr="Архелон (Archelon ischyros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04664"/>
            <a:ext cx="3744416" cy="282793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9435" y="2812866"/>
            <a:ext cx="1168910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ctr">
              <a:defRPr sz="2000" b="1">
                <a:latin typeface="Times New Roman" pitchFamily="18" charset="0"/>
                <a:cs typeface="Times New Roman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ru-RU" dirty="0" err="1">
                <a:solidFill>
                  <a:schemeClr val="tx1"/>
                </a:solidFill>
              </a:rPr>
              <a:t>Архелон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48064" y="2492896"/>
            <a:ext cx="18722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Камероцерас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n-US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10" name="Picture 6" descr="Мегалодон (Carcharocles megalodon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408452"/>
            <a:ext cx="3744416" cy="321299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195736" y="6093296"/>
            <a:ext cx="16537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Мегаладон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12" name="Picture 8" descr="Лиоплевродон (Liopleurodon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3429000"/>
            <a:ext cx="3793913" cy="316835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732240" y="6021288"/>
            <a:ext cx="2088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Лиоплевродон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404664"/>
            <a:ext cx="9144000" cy="7200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23528" y="404664"/>
            <a:ext cx="8820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spc="300" dirty="0" smtClean="0">
                <a:latin typeface="Times New Roman" pitchFamily="18" charset="0"/>
                <a:cs typeface="Times New Roman" pitchFamily="18" charset="0"/>
              </a:rPr>
              <a:t>Погружение в подводный мир</a:t>
            </a:r>
            <a:endParaRPr lang="ru-RU" sz="4000" b="1" spc="3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539552" y="1916832"/>
            <a:ext cx="3168352" cy="3528392"/>
            <a:chOff x="323528" y="1628800"/>
            <a:chExt cx="3168352" cy="3528392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323528" y="2132856"/>
              <a:ext cx="3168352" cy="302433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2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это погружение и плавание под водой в специальном костюме с </a:t>
              </a:r>
              <a:r>
                <a:rPr lang="ru-RU" sz="2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особым</a:t>
              </a:r>
            </a:p>
            <a:p>
              <a:pPr algn="just"/>
              <a:r>
                <a:rPr lang="ru-RU" sz="2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снаряжением</a:t>
              </a:r>
              <a:r>
                <a:rPr lang="ru-RU" sz="2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, которое обеспечивает человека необходимым запасом воздуха.</a:t>
              </a:r>
              <a:endPara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323528" y="1628800"/>
              <a:ext cx="3168352" cy="50405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Дайвинг</a:t>
              </a: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 -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050" name="Picture 2" descr="https://avatars.mds.yandex.net/i?id=a601c1fce6bedb6b65b3e80c32dcb264839fa578-9100075-images-thumbs&amp;n=13"/>
          <p:cNvPicPr>
            <a:picLocks noChangeAspect="1" noChangeArrowheads="1"/>
          </p:cNvPicPr>
          <p:nvPr/>
        </p:nvPicPr>
        <p:blipFill>
          <a:blip r:embed="rId2" cstate="print"/>
          <a:srcRect b="6410"/>
          <a:stretch>
            <a:fillRect/>
          </a:stretch>
        </p:blipFill>
        <p:spPr bwMode="auto">
          <a:xfrm>
            <a:off x="4572000" y="1412776"/>
            <a:ext cx="3923928" cy="2448272"/>
          </a:xfrm>
          <a:prstGeom prst="rect">
            <a:avLst/>
          </a:prstGeom>
          <a:noFill/>
        </p:spPr>
      </p:pic>
      <p:pic>
        <p:nvPicPr>
          <p:cNvPr id="2052" name="Picture 4" descr="https://avatars.mds.yandex.net/i?id=7e979a5dbaee65c17475dc10f8d208ff3ddf2c94-12146588-images-thumbs&amp;n=13"/>
          <p:cNvPicPr>
            <a:picLocks noChangeAspect="1" noChangeArrowheads="1"/>
          </p:cNvPicPr>
          <p:nvPr/>
        </p:nvPicPr>
        <p:blipFill>
          <a:blip r:embed="rId3" cstate="print"/>
          <a:srcRect b="7154"/>
          <a:stretch>
            <a:fillRect/>
          </a:stretch>
        </p:blipFill>
        <p:spPr bwMode="auto">
          <a:xfrm>
            <a:off x="4572000" y="4149080"/>
            <a:ext cx="3955367" cy="244827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404664"/>
            <a:ext cx="9144000" cy="7200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0" name="Picture 2" descr="https://avatars.mds.yandex.net/i?id=f73ff0621f44aa3bb79bd9eec367c97af2d18c18-5308991-images-thumbs&amp;n=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990327"/>
            <a:ext cx="4917949" cy="5867673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23528" y="404664"/>
            <a:ext cx="8820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spc="600" dirty="0" smtClean="0">
                <a:latin typeface="Times New Roman" pitchFamily="18" charset="0"/>
                <a:cs typeface="Times New Roman" pitchFamily="18" charset="0"/>
              </a:rPr>
              <a:t>Рифы</a:t>
            </a:r>
            <a:endParaRPr lang="ru-RU" sz="4000" b="1" spc="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https://avatars.mds.yandex.net/i?id=5fd1825a7051f367f1ef67bade5c188e9b94736f-5236641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2060848"/>
            <a:ext cx="2604665" cy="1800200"/>
          </a:xfrm>
          <a:prstGeom prst="rect">
            <a:avLst/>
          </a:prstGeom>
          <a:noFill/>
        </p:spPr>
      </p:pic>
      <p:pic>
        <p:nvPicPr>
          <p:cNvPr id="17414" name="Picture 6" descr="https://avatars.mds.yandex.net/i?id=3ab67fdfb1dc2f7d36abdf6d8269111a4398727b-12374505-images-thumbs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4005064"/>
            <a:ext cx="2664295" cy="1872208"/>
          </a:xfrm>
          <a:prstGeom prst="rect">
            <a:avLst/>
          </a:prstGeom>
          <a:noFill/>
        </p:spPr>
      </p:pic>
      <p:pic>
        <p:nvPicPr>
          <p:cNvPr id="17416" name="Picture 8" descr="https://avatars.mds.yandex.net/i?id=a40dcb74e578765c010bb65eb30521a0704c8fcc-5348153-images-thumbs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19" y="1628800"/>
            <a:ext cx="4962225" cy="3960440"/>
          </a:xfrm>
          <a:prstGeom prst="rect">
            <a:avLst/>
          </a:prstGeom>
          <a:noFill/>
        </p:spPr>
      </p:pic>
      <p:sp>
        <p:nvSpPr>
          <p:cNvPr id="10" name="Прямоугольник с двумя вырезанными противолежащими углами 9"/>
          <p:cNvSpPr/>
          <p:nvPr/>
        </p:nvSpPr>
        <p:spPr>
          <a:xfrm>
            <a:off x="827584" y="1916832"/>
            <a:ext cx="3744416" cy="3384376"/>
          </a:xfrm>
          <a:prstGeom prst="snip2DiagRect">
            <a:avLst/>
          </a:prstGeom>
          <a:solidFill>
            <a:schemeClr val="bg1">
              <a:alpha val="42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Коралловые рифы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– большие подводные образования, состоящие из скелетов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коралловых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полипов, являющихся морскими беспозвоночными животными.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0" y="404664"/>
            <a:ext cx="9144000" cy="7200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434" name="Picture 2" descr="https://avatars.mds.yandex.net/i?id=ce91bdf55075f58bab65111c886e804a4afc8db1-10878080-images-thumbs&amp;n=13"/>
          <p:cNvPicPr>
            <a:picLocks noChangeAspect="1" noChangeArrowheads="1"/>
          </p:cNvPicPr>
          <p:nvPr/>
        </p:nvPicPr>
        <p:blipFill>
          <a:blip r:embed="rId2" cstate="print"/>
          <a:srcRect l="3041" r="10304" b="8108"/>
          <a:stretch>
            <a:fillRect/>
          </a:stretch>
        </p:blipFill>
        <p:spPr bwMode="auto">
          <a:xfrm>
            <a:off x="611560" y="1556792"/>
            <a:ext cx="4104456" cy="244827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3528" y="404664"/>
            <a:ext cx="8820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spc="600" dirty="0" smtClean="0">
                <a:latin typeface="Times New Roman" pitchFamily="18" charset="0"/>
                <a:cs typeface="Times New Roman" pitchFamily="18" charset="0"/>
              </a:rPr>
              <a:t>Обитатели подводного мира</a:t>
            </a:r>
            <a:endParaRPr lang="ru-RU" sz="4000" b="1" spc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556792"/>
            <a:ext cx="72008" cy="2664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436" name="Picture 4" descr="https://avatars.mds.yandex.net/i?id=7d52cdfc120246a20b58a97636aee83dc2d5e1b1-4551895-images-thumbs&amp;n=13"/>
          <p:cNvPicPr>
            <a:picLocks noChangeAspect="1" noChangeArrowheads="1"/>
          </p:cNvPicPr>
          <p:nvPr/>
        </p:nvPicPr>
        <p:blipFill>
          <a:blip r:embed="rId3" cstate="print"/>
          <a:srcRect l="10604" t="2362" r="7955" b="17313"/>
          <a:stretch>
            <a:fillRect/>
          </a:stretch>
        </p:blipFill>
        <p:spPr bwMode="auto">
          <a:xfrm>
            <a:off x="5292080" y="1556792"/>
            <a:ext cx="3312368" cy="244827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220072" y="3717032"/>
            <a:ext cx="2232248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Морской Еж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3645024"/>
            <a:ext cx="288032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Леопардовая акула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8" name="Picture 6" descr="https://avatars.mds.yandex.net/i?id=5e2cd84449c743a691cba8ab180e4f1ebdf7b5ee-4960372-images-thumbs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149080"/>
            <a:ext cx="4032448" cy="2475275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683568" y="6309320"/>
            <a:ext cx="288032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Морской скат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12" descr="https://avatars.mds.yandex.net/i?id=4b9a9537418268e8fac13a47d8811a5d25677b7a-10158740-images-thumbs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3" y="4221088"/>
            <a:ext cx="3384376" cy="2336254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5220072" y="6237312"/>
            <a:ext cx="288032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Морской Котик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4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404664"/>
            <a:ext cx="9144000" cy="7200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23528" y="404664"/>
            <a:ext cx="8820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spc="600" dirty="0" smtClean="0">
                <a:latin typeface="Times New Roman" pitchFamily="18" charset="0"/>
                <a:cs typeface="Times New Roman" pitchFamily="18" charset="0"/>
              </a:rPr>
              <a:t>Фото морских обитателей</a:t>
            </a:r>
            <a:endParaRPr lang="ru-RU" sz="4000" b="1" spc="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4" descr="https://avatars.mds.yandex.net/i?id=604b07c9ae178df13416e0fe86ddd2ec60df935c-4589919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85143">
            <a:off x="373823" y="1679088"/>
            <a:ext cx="3363079" cy="2235047"/>
          </a:xfrm>
          <a:prstGeom prst="rect">
            <a:avLst/>
          </a:prstGeom>
          <a:noFill/>
        </p:spPr>
      </p:pic>
      <p:pic>
        <p:nvPicPr>
          <p:cNvPr id="6" name="Picture 10" descr="https://avatars.mds.yandex.net/i?id=f80f602580367761619c827d837f6ba2c5769cdf-12165746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88026">
            <a:off x="3232523" y="3401122"/>
            <a:ext cx="5360528" cy="2937124"/>
          </a:xfrm>
          <a:prstGeom prst="rect">
            <a:avLst/>
          </a:prstGeom>
          <a:noFill/>
        </p:spPr>
      </p:pic>
      <p:pic>
        <p:nvPicPr>
          <p:cNvPr id="19460" name="Picture 4" descr="https://avatars.mds.yandex.net/i?id=3ab78dbbc2149311bb3375433ca43f9c8515cced-12314646-images-thumbs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605075">
            <a:off x="4031067" y="1601048"/>
            <a:ext cx="3672408" cy="2295255"/>
          </a:xfrm>
          <a:prstGeom prst="rect">
            <a:avLst/>
          </a:prstGeom>
          <a:noFill/>
        </p:spPr>
      </p:pic>
      <p:pic>
        <p:nvPicPr>
          <p:cNvPr id="19458" name="Picture 2" descr="https://avatars.mds.yandex.net/i?id=9393ef5c604d2e84777073da14471c2e7d7f0b14-5232212-images-thumbs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739669">
            <a:off x="231495" y="3965122"/>
            <a:ext cx="3456384" cy="230425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404664"/>
            <a:ext cx="9144000" cy="7200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82" name="Picture 2" descr="https://avatars.mds.yandex.net/i?id=ee9b1e708068428d5aad943bd52f578def99b9a5-10749046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8800"/>
            <a:ext cx="4708197" cy="3528392"/>
          </a:xfrm>
          <a:prstGeom prst="rect">
            <a:avLst/>
          </a:prstGeom>
          <a:noFill/>
        </p:spPr>
      </p:pic>
      <p:pic>
        <p:nvPicPr>
          <p:cNvPr id="20484" name="Picture 4" descr="https://avatars.mds.yandex.net/i?id=f6de6d49604de9253d33d57c739038f57fe7080b-9182287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420888"/>
            <a:ext cx="3943350" cy="30480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3528" y="404664"/>
            <a:ext cx="8820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spc="600" dirty="0" smtClean="0">
                <a:latin typeface="Times New Roman" pitchFamily="18" charset="0"/>
                <a:cs typeface="Times New Roman" pitchFamily="18" charset="0"/>
              </a:rPr>
              <a:t>Глубоководные источники</a:t>
            </a:r>
            <a:endParaRPr lang="ru-RU" sz="4000" b="1" spc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5301208"/>
            <a:ext cx="28430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Подводный вулкан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84168" y="5589240"/>
            <a:ext cx="17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Минералы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</TotalTime>
  <Words>65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lenova</dc:creator>
  <cp:lastModifiedBy>User</cp:lastModifiedBy>
  <cp:revision>52</cp:revision>
  <dcterms:created xsi:type="dcterms:W3CDTF">2024-02-27T17:48:52Z</dcterms:created>
  <dcterms:modified xsi:type="dcterms:W3CDTF">2024-03-01T08:21:48Z</dcterms:modified>
</cp:coreProperties>
</file>