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E8B9"/>
    <a:srgbClr val="FFF4DD"/>
    <a:srgbClr val="FFE3AB"/>
    <a:srgbClr val="FFE0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0379B-7A22-4A8E-8249-2103197DF4CD}" type="datetimeFigureOut">
              <a:rPr lang="ru-RU" smtClean="0"/>
              <a:pPr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ADF95-FFB3-4DE8-A1E7-B8E36CD9F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260648"/>
            <a:ext cx="7596336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Ростовской области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Волгодонский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педагогический колледж»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2060848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«Сражаюсь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верую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люблю»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(По биографии и творчеству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Э. А. Асадова)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95936" y="5013176"/>
            <a:ext cx="5148064" cy="1224136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студентка группы ПНК-1.2</a:t>
            </a:r>
          </a:p>
          <a:p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Горбикова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 А.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Крючко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 В.</a:t>
            </a:r>
          </a:p>
          <a:p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6309320"/>
            <a:ext cx="203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Волгодонск 2023 г.</a:t>
            </a:r>
            <a:endParaRPr lang="ru-RU" dirty="0"/>
          </a:p>
        </p:txBody>
      </p:sp>
      <p:sp>
        <p:nvSpPr>
          <p:cNvPr id="11268" name="AutoShape 4" descr="https://top-fon.com/uploads/posts/2023-01/1674733865_top-fon-com-p-fon-dlya-prezentatsii-pero-i-chernilnitsa-1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top-fon.com/uploads/posts/2023-01/1674733822_top-fon-com-p-fon-dlya-prezentatsii-pero-i-chernilnitsa-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4" name="Picture 10" descr="https://bogatyr.club/uploads/posts/2023-03/1678908934_bogatyr-club-p-fon-s-perom-i-chernilnitsei-foni-instagram-45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700808"/>
            <a:ext cx="3600400" cy="2592288"/>
          </a:xfrm>
          <a:prstGeom prst="rect">
            <a:avLst/>
          </a:prstGeom>
          <a:noFill/>
        </p:spPr>
      </p:pic>
      <p:pic>
        <p:nvPicPr>
          <p:cNvPr id="7170" name="Picture 2" descr="Волгодонский педагогический колледж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02F00">
                  <a:alpha val="10588"/>
                </a:srgbClr>
              </a:clrFrom>
              <a:clrTo>
                <a:srgbClr val="002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331640" cy="14267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763688" y="332656"/>
            <a:ext cx="5760640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Военный период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AutoShape 2" descr="https://pitzmann.ru/asadov/asadov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asadov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628800"/>
            <a:ext cx="3528392" cy="4811444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815408" y="1556792"/>
            <a:ext cx="5328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Эдуард Асадов, командир батареи гвардии, лейтенант, за месяц до ранения.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2924944"/>
            <a:ext cx="4752528" cy="33843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5122" name="Picture 2" descr="https://735606.selcdn.ru/thumbnails/photos/2016/12/14/dz1djutxtvqdgbat_1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244809" cy="2881164"/>
          </a:xfrm>
          <a:prstGeom prst="rect">
            <a:avLst/>
          </a:prstGeom>
          <a:noFill/>
        </p:spPr>
      </p:pic>
      <p:pic>
        <p:nvPicPr>
          <p:cNvPr id="5124" name="Picture 4" descr="https://ronapack.ru/images/virtuemart/product/11115ade315a48c088127b340e6fc01e_79b35cd6a0ea11ea80ef000c29afb283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808" y="2731016"/>
            <a:ext cx="1224136" cy="10201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79704" y="623731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Апрель 1944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">
            <a:solidFill>
              <a:srgbClr val="CC6600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763688" y="332656"/>
            <a:ext cx="5760640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 из госпиталя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00808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5604" name="Picture 4" descr="https://warspot-asset.s3.amazonaws.com/articles/pictures/000/015/966/content/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820988" cy="2304256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7" name="Picture 4" descr="https://ronapack.ru/images/virtuemart/product/11115ade315a48c088127b340e6fc01e_79b35cd6a0ea11ea80ef000c29afb28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1620">
            <a:off x="-170788" y="1370517"/>
            <a:ext cx="1224136" cy="102011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32040" y="1700808"/>
            <a:ext cx="4211960" cy="3096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50" name="Picture 2" descr="https://opengaz.ru/sites/www.opengaz.ru/files/u353/2016-08-11_19-33-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384376" cy="2361192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9" name="Picture 4" descr="https://ronapack.ru/images/virtuemart/product/11115ade315a48c088127b340e6fc01e_79b35cd6a0ea11ea80ef000c29afb28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1620">
            <a:off x="4509734" y="1370517"/>
            <a:ext cx="1224136" cy="10201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515719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Впереди будет все. Все, кроме света…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971600" y="332656"/>
            <a:ext cx="7560840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Военные награды Э. А. Асадова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ttps://r1.nubex.ru/s9099-1ea/6398f25877_fit-in~1280x800~filters:no_upscale()__f1127_bd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556792"/>
            <a:ext cx="2664296" cy="20593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3645024"/>
            <a:ext cx="3422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4" name="Picture 8" descr="https://sun6-22.userapi.com/s/v1/if1/Rn3AdPC8uwb-QQpoDWdmi5uB1Bed7L660at9xExvphrvSqFb-pXlllTw_YAxcUJXk66LVm62.jpg?size=1437x1437&amp;quality=96&amp;crop=0,19,1437,1437&amp;ava=1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484784"/>
            <a:ext cx="2232248" cy="2232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35896" y="3861048"/>
            <a:ext cx="2066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Орден Ленина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6" name="Picture 10" descr="https://free-png.ru/wp-content/uploads/2022/02/free-png.ru-64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7" y="1412776"/>
            <a:ext cx="2088232" cy="199078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972554" y="3573016"/>
            <a:ext cx="3171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Орден Красной звезды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8" name="Picture 12" descr="https://i.mycdn.me/i?r=AzEPZsRbOZEKgBhR0XGMT1RkdWB-E-_jnwgMSfBmWzjizKaKTM5SRkZCeTgDn6uOyic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1944216" cy="194421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0" y="6165304"/>
            <a:ext cx="4646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Медаль «За оборону Ленинграда»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90" name="Picture 14" descr="https://cdn.moypolk.ru/static/resize/w800/soldiers/awards/2020/05/09/c1fa035f8980f9ad4cd75efcb5aabe20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1872208" cy="188398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572000" y="6165304"/>
            <a:ext cx="4752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Медаль «За оборону Севастополя»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971600" y="332656"/>
            <a:ext cx="7560840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 К. И. Чуковскому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orenburgkniga.ru/wp-content/uploads/0/e/5/0e5269cc49a2cf167abb5416c1b67d9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4297653" cy="4252965"/>
          </a:xfrm>
          <a:prstGeom prst="rect">
            <a:avLst/>
          </a:prstGeom>
          <a:noFill/>
        </p:spPr>
      </p:pic>
      <p:pic>
        <p:nvPicPr>
          <p:cNvPr id="2050" name="Picture 2" descr="https://avatars.dzeninfra.ru/get-zen_doc/5231890/pub_6173c81bc05f2644ae1758dc_6175f45026b7c2579e16c43f/scale_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888432" cy="424847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6165304"/>
            <a:ext cx="3816424" cy="504056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Критик К. И. Чуковский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971600" y="332656"/>
            <a:ext cx="7560840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Встречи поэта с читателями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41712_0433850735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484784"/>
            <a:ext cx="4924099" cy="3672408"/>
          </a:xfrm>
          <a:prstGeom prst="rect">
            <a:avLst/>
          </a:prstGeom>
        </p:spPr>
      </p:pic>
      <p:pic>
        <p:nvPicPr>
          <p:cNvPr id="5" name="Picture 4" descr="https://ronapack.ru/images/virtuemart/product/11115ade315a48c088127b340e6fc01e_79b35cd6a0ea11ea80ef000c29afb28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1620">
            <a:off x="81749" y="1154494"/>
            <a:ext cx="1224136" cy="10201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5517232"/>
            <a:ext cx="54320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Письмо благодарности Л. Свешниковой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Э. А. Асадова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Людмила Свешнико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556792"/>
            <a:ext cx="2753877" cy="360040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547664" y="188640"/>
            <a:ext cx="6408712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Война – страшное зло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img-fotki.yandex.ru/get/6303/39067198.90/0_5f27c_27b3da3d_XX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16" y="1982296"/>
            <a:ext cx="5410857" cy="3672408"/>
          </a:xfrm>
          <a:prstGeom prst="rect">
            <a:avLst/>
          </a:prstGeom>
          <a:noFill/>
        </p:spPr>
      </p:pic>
      <p:pic>
        <p:nvPicPr>
          <p:cNvPr id="27652" name="Picture 4" descr="https://broneboy.ru/wp-content/uploads/Znak-PTA-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30367">
            <a:off x="1565976" y="2214650"/>
            <a:ext cx="5218340" cy="3459582"/>
          </a:xfrm>
          <a:prstGeom prst="rect">
            <a:avLst/>
          </a:prstGeom>
          <a:noFill/>
        </p:spPr>
      </p:pic>
      <p:pic>
        <p:nvPicPr>
          <p:cNvPr id="27656" name="Picture 8" descr="https://avatars.mds.yandex.net/i?id=a2fee1445ab54e82bdec16a985512a83352ada51-8803246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83333">
            <a:off x="2888280" y="2248249"/>
            <a:ext cx="5688632" cy="3808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187624" y="188640"/>
            <a:ext cx="6984776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Любовная лирика Э. А. Асадова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cdn.book24.ru/v2/ITD000000000819034/COVER/cover13d__w8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240360" cy="5069979"/>
          </a:xfrm>
          <a:prstGeom prst="rect">
            <a:avLst/>
          </a:prstGeom>
          <a:noFill/>
        </p:spPr>
      </p:pic>
      <p:pic>
        <p:nvPicPr>
          <p:cNvPr id="29700" name="Picture 4" descr="https://avatars.mds.yandex.net/i?id=eed29a812cefa261e83e2890221ed3f3b3876f43-8567615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412776"/>
            <a:ext cx="504055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43608" y="260648"/>
            <a:ext cx="7200800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Автобиографическое «я» и «мы»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avatars.mds.yandex.net/i?id=c276c25d0dd83bbd66f55a79b8d41900ae5c3fe7-4957434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6984776" cy="4409141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051720" y="6165304"/>
            <a:ext cx="4758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Э. А. Асадов и Г. Разумовская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43608" y="260648"/>
            <a:ext cx="7200800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 стихов «О животных»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https://img.labirint.ru/rcimg/a552019d6a27972ed037b5352cfb30df/1920x1080/comments_pic/1237/05lab3pap1347660702.jpg?13476607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12776"/>
            <a:ext cx="6450466" cy="4456907"/>
          </a:xfrm>
          <a:prstGeom prst="rect">
            <a:avLst/>
          </a:prstGeom>
          <a:noFill/>
        </p:spPr>
      </p:pic>
      <p:pic>
        <p:nvPicPr>
          <p:cNvPr id="31746" name="Picture 2" descr="https://avatars.mds.yandex.net/i?id=d05fc166df6475b5afd18f5ee3f62a69_l-5252675-images-thumbs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702374" cy="22376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6021288"/>
            <a:ext cx="4412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Стихи «О рыжей дворняге»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43608" y="260648"/>
            <a:ext cx="7200800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рекомендуемых произведений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484784"/>
            <a:ext cx="6185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Стихи Э. А. Асадова «О животных»;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16832"/>
            <a:ext cx="4714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Стихотворение «Доброта»;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348880"/>
            <a:ext cx="3816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«Что такое счастье»;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780928"/>
            <a:ext cx="472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«Когда стихи улыбаются»;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3284984"/>
            <a:ext cx="5315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«Солдаты вернулись с войны»;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3717032"/>
            <a:ext cx="3618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6) «Именем совести»;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4221088"/>
            <a:ext cx="3876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7) «Остров романтики»;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4653136"/>
            <a:ext cx="3830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8) «Я люблю навсегда»;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085184"/>
            <a:ext cx="3389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9) «Компас счастья»;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5589240"/>
            <a:ext cx="5911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10) «Песня о бессловесных друзьях».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43808" y="332656"/>
            <a:ext cx="3168352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eva.ru/imgix/eva/0-10000/32/channel/_76707817454033517.jpg?w=1024&amp;amp;h=1024&amp;amp;crop=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4248472" cy="2812176"/>
          </a:xfrm>
          <a:prstGeom prst="rect">
            <a:avLst/>
          </a:prstGeom>
          <a:noFill/>
        </p:spPr>
      </p:pic>
      <p:sp>
        <p:nvSpPr>
          <p:cNvPr id="14340" name="AutoShape 4" descr="https://top-fon.com/uploads/posts/2023-01/1674794822_top-fon-com-p-fon-dlya-prezentatsii-poeziya-kartinki-1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images.wbstatic.net/wbkids_articles_editor/preview/757967bc-0d59-4607-a9b6-dd81fc4f05a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173516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1772816"/>
            <a:ext cx="81689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Поэзия – истинное пристанище человеческой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души. Дом для нашего сердца…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5536" y="1196752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Творчество Э. А. Асадова – это прекрасное творчество для воспитания детей, подростков  и в целом всего человечества. 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Творчество поэта я характеризую, как достаточно понятное, гуманное, поучительное, а главное, основанное на понятиях о добре и человечности.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880" y="260648"/>
            <a:ext cx="2160240" cy="980728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835696" y="332656"/>
            <a:ext cx="5256584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700808"/>
            <a:ext cx="8208912" cy="1800200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сожалению, в наше время творчество Э. А. Асадова для многих является неизвестным, что влечет за собой утрату духовно-нравственных ценностей, ориентиров у молодого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поколения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4077072"/>
            <a:ext cx="8172400" cy="1800200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Человечество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стало забывать о прошлом, о боевых подвигах, о цене Великой победы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Э. А. Асадов – это именно тот автор,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военные произведения которого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затрагивают все струны души и отыщут отклик сочувствия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отклик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патриотизма в сердце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0" y="2060848"/>
            <a:ext cx="755576" cy="1008112"/>
          </a:xfrm>
          <a:prstGeom prst="rightArrow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0" y="4437112"/>
            <a:ext cx="755576" cy="936104"/>
          </a:xfrm>
          <a:prstGeom prst="rightArrow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0" y="1412776"/>
            <a:ext cx="4067944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3429000"/>
            <a:ext cx="4067944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052736"/>
            <a:ext cx="4464496" cy="1728192"/>
          </a:xfrm>
          <a:prstGeom prst="rect">
            <a:avLst/>
          </a:prstGeom>
          <a:noFill/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3968" y="1268760"/>
            <a:ext cx="43284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жизненный путь Э. А. Асадова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поэтическое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тематическое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богатство поэта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3068960"/>
            <a:ext cx="4464496" cy="1728192"/>
          </a:xfrm>
          <a:prstGeom prst="rect">
            <a:avLst/>
          </a:prstGeom>
          <a:noFill/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97142" y="2852936"/>
            <a:ext cx="4679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стихотворения Э. А. Асадова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 войне, а также стихотворения о любви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43808" y="332656"/>
            <a:ext cx="3168352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700808"/>
            <a:ext cx="8352928" cy="100811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зучить творчество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Э.А.Асадова, а также приобщить современную молодежь к его произведениям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melkie.net/wp-content/uploads/2018/02/devochka-chitaet-knigu-dvum-malchikam-i-dvum-vzrosly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068960"/>
            <a:ext cx="4968552" cy="3314025"/>
          </a:xfrm>
          <a:prstGeom prst="rect">
            <a:avLst/>
          </a:prstGeom>
          <a:noFill/>
        </p:spPr>
      </p:pic>
      <p:pic>
        <p:nvPicPr>
          <p:cNvPr id="3074" name="Picture 2" descr="https://iq.hse.ru/data/2017/03/09/1169488335/Pretty-young-girl-studying-at-home-47175..%D0%B5%D0%BD%D0%B8%D0%B5-%D0%B4%D0%B5%D0%B2%D1%83%D1%88%D0%BA%D0%B0%20%D1%87%D0%B8%D1%82%D0%B0%D0%B5%D1%82%20%D1%81%D1%82%D0%BE%D0%BF%D0%BA%D1%83%20%D0%BA%D0%BD%D0%B8%D0%B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3384376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43808" y="332656"/>
            <a:ext cx="3168352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556792"/>
            <a:ext cx="8064896" cy="57606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 с биографией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Э. А. Асадова;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492896"/>
            <a:ext cx="8064896" cy="57606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творчество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поэта;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3429000"/>
            <a:ext cx="8064896" cy="57606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Выявить «вечные» темы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творчества;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293096"/>
            <a:ext cx="8136904" cy="720080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Приобщить часть молодежи к духовным ценностям посредством подробного изучения лирики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поэта;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5373216"/>
            <a:ext cx="8064896" cy="57606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буклет.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43808" y="332656"/>
            <a:ext cx="3168352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484784"/>
            <a:ext cx="8424936" cy="1800200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больше и больше в современном мире, с появлением социальных сетей люди стали отдаляться от поэзии, от чтения нравоучительных книг, в результате этого наблюдается некорректность изложения мыслей, но самое главное останавливается духовное развитие человека.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E1Eoi_pByw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573016"/>
            <a:ext cx="3168352" cy="292696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026" name="Picture 2" descr="https://avatars.mds.yandex.net/i?id=6450cbd3c37e70d66936a3e409f0c0c1efbd301d-9147217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573016"/>
            <a:ext cx="4461123" cy="295232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843808" y="332656"/>
            <a:ext cx="3168352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Э. А. Асадов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Kd69pMBKG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484784"/>
            <a:ext cx="3168352" cy="4269457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6021288"/>
            <a:ext cx="3816424" cy="504056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Родился  7 сентября 1923 г.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6910" y="1484784"/>
            <a:ext cx="5527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«Сражаюсь, верую, люблю…»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photos.wikimapia.org/p/00/01/04/48/21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276872"/>
            <a:ext cx="5112568" cy="346802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364088" y="6021288"/>
            <a:ext cx="2160240" cy="504056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 Мары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C6600"/>
            </a:solidFill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339752" y="332656"/>
            <a:ext cx="4392488" cy="936104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писателя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royallib.com/zip_emu/br/338/338685/i_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2952328" cy="3844892"/>
          </a:xfrm>
          <a:prstGeom prst="rect">
            <a:avLst/>
          </a:prstGeom>
          <a:noFill/>
          <a:ln>
            <a:solidFill>
              <a:srgbClr val="CC6600"/>
            </a:solidFill>
          </a:ln>
        </p:spPr>
      </p:pic>
      <p:pic>
        <p:nvPicPr>
          <p:cNvPr id="20484" name="Picture 4" descr="https://images.squarespace-cdn.com/content/v1/54412118e4b03de3b6796773/c5e91647-1724-4e71-8cbf-34e68e0c1ddf/6261fd9a4f9e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183" y="1556792"/>
            <a:ext cx="5397901" cy="3816424"/>
          </a:xfrm>
          <a:prstGeom prst="rect">
            <a:avLst/>
          </a:prstGeom>
          <a:noFill/>
          <a:ln>
            <a:solidFill>
              <a:srgbClr val="CC660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5661248"/>
            <a:ext cx="3456384" cy="64807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 – Лидия Ивановна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99992" y="5661248"/>
            <a:ext cx="4464496" cy="648072"/>
          </a:xfrm>
          <a:prstGeom prst="roundRect">
            <a:avLst/>
          </a:prstGeom>
          <a:solidFill>
            <a:srgbClr val="FFE8B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Отец – Аркадий Григорьевич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539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lenova</dc:creator>
  <cp:lastModifiedBy>User</cp:lastModifiedBy>
  <cp:revision>65</cp:revision>
  <dcterms:created xsi:type="dcterms:W3CDTF">2023-05-31T19:20:49Z</dcterms:created>
  <dcterms:modified xsi:type="dcterms:W3CDTF">2024-05-17T08:24:45Z</dcterms:modified>
</cp:coreProperties>
</file>