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98" r:id="rId4"/>
    <p:sldId id="257" r:id="rId5"/>
    <p:sldId id="265" r:id="rId6"/>
    <p:sldId id="266" r:id="rId7"/>
    <p:sldId id="267" r:id="rId8"/>
    <p:sldId id="268" r:id="rId9"/>
    <p:sldId id="269" r:id="rId10"/>
    <p:sldId id="270" r:id="rId11"/>
    <p:sldId id="295" r:id="rId12"/>
    <p:sldId id="258" r:id="rId13"/>
    <p:sldId id="271" r:id="rId14"/>
    <p:sldId id="272" r:id="rId15"/>
    <p:sldId id="273" r:id="rId16"/>
    <p:sldId id="296" r:id="rId17"/>
    <p:sldId id="259" r:id="rId18"/>
    <p:sldId id="274" r:id="rId19"/>
    <p:sldId id="275" r:id="rId20"/>
    <p:sldId id="276" r:id="rId21"/>
    <p:sldId id="277" r:id="rId22"/>
    <p:sldId id="278" r:id="rId23"/>
    <p:sldId id="260" r:id="rId24"/>
    <p:sldId id="279" r:id="rId25"/>
    <p:sldId id="280" r:id="rId26"/>
    <p:sldId id="281" r:id="rId27"/>
    <p:sldId id="282" r:id="rId28"/>
    <p:sldId id="283" r:id="rId29"/>
    <p:sldId id="284" r:id="rId30"/>
    <p:sldId id="297" r:id="rId31"/>
    <p:sldId id="261" r:id="rId32"/>
    <p:sldId id="285" r:id="rId33"/>
    <p:sldId id="286" r:id="rId34"/>
    <p:sldId id="287" r:id="rId35"/>
    <p:sldId id="288" r:id="rId36"/>
    <p:sldId id="289" r:id="rId37"/>
    <p:sldId id="290" r:id="rId38"/>
    <p:sldId id="26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39" autoAdjust="0"/>
    <p:restoredTop sz="94660"/>
  </p:normalViewPr>
  <p:slideViewPr>
    <p:cSldViewPr>
      <p:cViewPr varScale="1">
        <p:scale>
          <a:sx n="69" d="100"/>
          <a:sy n="69" d="100"/>
        </p:scale>
        <p:origin x="11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F228E-F35F-47B2-80C9-3B93572E98C0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E758-92CB-44FF-9A1F-B1150BE47F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test.visit.iac.spb.ru/media/uploads/news/2556/2556_cover.jpg.1050x700_q95_crop_up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Водная прогулка по рекам и каналам Санкт-Петербурга</a:t>
            </a:r>
            <a:endParaRPr lang="ru-RU" sz="60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9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18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15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60346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Пропорции </a:t>
            </a:r>
            <a:r>
              <a:rPr lang="ru-RU" sz="3200" dirty="0"/>
              <a:t>храма были выбраны не случайно. Например, высота центрального сооружения – 81м. символизирует год смерти Александра II, а второго по величине купола – 63м., что говорит о том, в каком возрасте погиб император.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2530" name="Picture 2" descr="Спас-на-Крови, Санкт-Петербург, история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0828" y="819840"/>
            <a:ext cx="3603172" cy="4913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g.lookmytrips.com/images/look5feg/59f87e67ff9367023f043fd8-5a676f8540123-1d6ers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№2. Собственная скорость катера 13 км/ч, скорость течения Невы 3 км/ч. Расстояние между двумя причалами (Исаакиевский собор и Дворцовая набережная) 80 км. За какое время катер преодолеет это расстояние, если будет плыть по течению и против течения реки.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g.lookmytrips.com/images/look5feg/59f87e67ff9367023f043fd8-5a676f8540123-1d6ers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13км/ч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теч.=3км/ч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g.lookmytrips.com/images/look5feg/59f87e67ff9367023f043fd8-5a676f8540123-1d6ers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13км/ч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теч.=3км/ч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g.lookmytrips.com/images/look5feg/59f87e67ff9367023f043fd8-5a676f8540123-1d6ers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13км/ч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теч.=3км/ч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5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 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g.lookmytrips.com/images/look5feg/59f87e67ff9367023f043fd8-5a676f8540123-1d6ers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44008" y="332656"/>
            <a:ext cx="3970784" cy="58186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Исаакиевский собор является четвёртым по величине купольным храмом в мире. Перед ним идут Собор Святого Петра в Риме, Собор Святого Павла в Лондоне и </a:t>
            </a:r>
            <a:r>
              <a:rPr lang="ru-RU" sz="3200" dirty="0" err="1"/>
              <a:t>Санта-Мария-дель-Фьоре</a:t>
            </a:r>
            <a:r>
              <a:rPr lang="ru-RU" sz="3200" dirty="0"/>
              <a:t> во Флоренции.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hotocentra.ru/images/main61/611829_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553062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№3. Собственная скорость теплохода 25 км/ч. Расстояние между причалами 120 км. Если теплоход плывет вниз по реке, то это расстояние он преодолевает за 4 часа. Найдите: скорость течения реки и время, за которое теплоход преодолеет это расстояние вверх по реке.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hotocentra.ru/images/main61/611829_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25км/ч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hotocentra.ru/images/main61/611829_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25км/ч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30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test.visit.iac.spb.ru/media/uploads/news/2556/2556_cover.jpg.1050x700_q95_crop_up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3600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черте города есть множество (на данный момент 94) </a:t>
            </a:r>
            <a:r>
              <a:rPr lang="ru-RU" sz="3600" b="1" dirty="0"/>
              <a:t>рек</a:t>
            </a:r>
            <a:r>
              <a:rPr lang="ru-RU" sz="3600" dirty="0"/>
              <a:t>, рукавов, протоков </a:t>
            </a:r>
            <a:r>
              <a:rPr lang="ru-RU" sz="3600" b="1" dirty="0"/>
              <a:t>и</a:t>
            </a:r>
            <a:r>
              <a:rPr lang="ru-RU" sz="3600" dirty="0"/>
              <a:t> </a:t>
            </a:r>
            <a:r>
              <a:rPr lang="ru-RU" sz="3600" b="1" dirty="0"/>
              <a:t>каналов</a:t>
            </a:r>
            <a:r>
              <a:rPr lang="ru-RU" sz="3600" dirty="0"/>
              <a:t> (общей длиной около 300 км, в том числе около 20 искусственных </a:t>
            </a:r>
            <a:r>
              <a:rPr lang="ru-RU" sz="3600" b="1" dirty="0"/>
              <a:t>каналов</a:t>
            </a:r>
            <a:r>
              <a:rPr lang="ru-RU" sz="3600" dirty="0"/>
              <a:t> общей протяженностью свыше 160 км)</a:t>
            </a:r>
            <a:endParaRPr lang="ru-RU" sz="36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hotocentra.ru/images/main61/611829_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25км/ч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30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hotocentra.ru/images/main61/611829_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№2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25км/ч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30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20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hotocentra.ru/images/main61/611829_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№3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25км/ч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30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20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6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120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№4. Лодка, имеющая собственную скорость 6 км/ч, проплыла 3 ч по течению Финского залива и 5 ч против течения Финского залива. Какое расстояние проплыла лодка, если скорость течения залива равна 2 км/ч?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6км/ч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6км/ч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7884368" y="3284984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316416" y="3861048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6км/ч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7884368" y="3284984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316416" y="3861048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6км/ч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24 км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7884368" y="3284984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316416" y="3861048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6км/ч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24 км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20 км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7884368" y="3284984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316416" y="3861048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№4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6км/ч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8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24 км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20 км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7884368" y="3284984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100392" y="3861048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44 км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test.visit.iac.spb.ru/media/uploads/news/2556/2556_cover.jpg.1050x700_q95_crop_up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548680"/>
            <a:ext cx="9144000" cy="54726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s://auto-dnevnik.com/tw_refs/6/5315/5315_html_61bb59b8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41682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radioiskatel.ru/wp-content/uploads/2018/12/finsky-zaliv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80728"/>
            <a:ext cx="3970784" cy="43204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/>
              <a:t>Лахта-центр</a:t>
            </a:r>
            <a:r>
              <a:rPr lang="ru-RU" dirty="0" smtClean="0"/>
              <a:t> - башня </a:t>
            </a:r>
            <a:r>
              <a:rPr lang="ru-RU" dirty="0"/>
              <a:t>высотой 462 метра</a:t>
            </a:r>
          </a:p>
        </p:txBody>
      </p:sp>
      <p:pic>
        <p:nvPicPr>
          <p:cNvPr id="54274" name="Picture 2" descr="https://ic.pics.livejournal.com/masterok/50816465/2643987/2643987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836712"/>
            <a:ext cx="3849155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4.mylove.ru/71ua516X2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1"/>
            <a:ext cx="9144000" cy="68884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№5. Скорость лодки против течения Зимней канавки 5 км/ч, собственная скорость лодки 7 км/ч. За какое время эта лодка преодолеет:</a:t>
            </a:r>
            <a:br>
              <a:rPr lang="ru-RU" dirty="0" smtClean="0"/>
            </a:br>
            <a:r>
              <a:rPr lang="ru-RU" dirty="0" smtClean="0"/>
              <a:t>35 км против течения 45 км по течению Зимней канавки.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4.mylove.ru/71ua516X2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1"/>
            <a:ext cx="9144000" cy="68884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352929" cy="3134233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№5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6084168" y="3068960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4.mylove.ru/71ua516X2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1"/>
            <a:ext cx="9144000" cy="68884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№5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6084168" y="3068960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4.mylove.ru/71ua516X2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1"/>
            <a:ext cx="9144000" cy="68884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№5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9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6084168" y="3068960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4.mylove.ru/71ua516X2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1"/>
            <a:ext cx="9144000" cy="68884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№5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9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6084168" y="3068960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4.mylove.ru/71ua516X2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1"/>
            <a:ext cx="9144000" cy="68884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№5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9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7 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6084168" y="3068960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4.mylove.ru/71ua516X2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1"/>
            <a:ext cx="9144000" cy="688848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№5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9 км/ч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7 ч</a:t>
                      </a:r>
                      <a:endParaRPr lang="ru-RU" sz="28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35 км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6084168" y="3068960"/>
            <a:ext cx="360040" cy="1872208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1085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12ч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hotos.wikimapia.org/p/00/07/18/22/79_ful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№6. Скорость катера по течению реки 21 км/ч. Двигаясь против течения реки, этот катер преодолевает 60 км за 4 часа. Найдите:</a:t>
            </a:r>
            <a:br>
              <a:rPr lang="ru-RU" dirty="0" smtClean="0"/>
            </a:br>
            <a:r>
              <a:rPr lang="ru-RU" dirty="0" smtClean="0"/>
              <a:t>скорость течения реки и</a:t>
            </a:r>
            <a:br>
              <a:rPr lang="ru-RU" dirty="0" smtClean="0"/>
            </a:br>
            <a:r>
              <a:rPr lang="ru-RU" dirty="0" smtClean="0"/>
              <a:t>собственную скорость катера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57592" cy="172819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№1. Собственная скорость лодки 7 км/ч. Скорость течения Канала </a:t>
            </a:r>
            <a:r>
              <a:rPr lang="ru-RU" dirty="0" err="1" smtClean="0"/>
              <a:t>Грибоедова</a:t>
            </a:r>
            <a:r>
              <a:rPr lang="ru-RU" dirty="0" smtClean="0"/>
              <a:t> 2 км/ч. Найдите: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Скорость лодки по течению Канала</a:t>
            </a:r>
          </a:p>
          <a:p>
            <a:r>
              <a:rPr lang="ru-RU" dirty="0" smtClean="0"/>
              <a:t>Скорость лодки против течения Канала</a:t>
            </a:r>
          </a:p>
          <a:p>
            <a:r>
              <a:rPr lang="ru-RU" dirty="0" smtClean="0"/>
              <a:t>Путь, пройденный лодкой по течению Канала за 2 часа</a:t>
            </a:r>
          </a:p>
          <a:p>
            <a:r>
              <a:rPr lang="ru-RU" dirty="0" smtClean="0"/>
              <a:t>Путь, пройденный лодкой против течения Канала за 3 часа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9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.photosight.ru/img/3/12a/5520767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988840"/>
          <a:ext cx="8352929" cy="3200400"/>
        </p:xfrm>
        <a:graphic>
          <a:graphicData uri="http://schemas.openxmlformats.org/drawingml/2006/table">
            <a:tbl>
              <a:tblPr/>
              <a:tblGrid>
                <a:gridCol w="2674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1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4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№1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 </a:t>
                      </a:r>
                      <a:r>
                        <a:rPr lang="ru-RU" sz="2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соб.=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7км/ч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en-US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теч.=2км/ч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По течению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9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2ч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18 км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Против течения</a:t>
                      </a:r>
                      <a:endParaRPr lang="ru-RU" sz="2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5 км/ч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3ч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9100" cy="180975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180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1031</Words>
  <Application>Microsoft Office PowerPoint</Application>
  <PresentationFormat>Экран (4:3)</PresentationFormat>
  <Paragraphs>356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Arial</vt:lpstr>
      <vt:lpstr>Calibri</vt:lpstr>
      <vt:lpstr>Times New Roman</vt:lpstr>
      <vt:lpstr>Тема Office</vt:lpstr>
      <vt:lpstr>Водная прогулка по рекам и каналам Санкт-Петербурга</vt:lpstr>
      <vt:lpstr>В черте города есть множество (на данный момент 94) рек, рукавов, протоков и каналов (общей длиной около 300 км, в том числе около 20 искусственных каналов общей протяженностью свыше 160 км)</vt:lpstr>
      <vt:lpstr>Презентация PowerPoint</vt:lpstr>
      <vt:lpstr>№1. Собственная скорость лодки 7 км/ч. Скорость течения Канала Грибоедова 2 км/ч. Найдите: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Пропорции храма были выбраны не случайно. Например, высота центрального сооружения – 81м. символизирует год смерти Александра II, а второго по величине купола – 63м., что говорит о том, в каком возрасте погиб император.</vt:lpstr>
      <vt:lpstr>№2. Собственная скорость катера 13 км/ч, скорость течения Невы 3 км/ч. Расстояние между двумя причалами (Исаакиевский собор и Дворцовая набережная) 80 км. За какое время катер преодолеет это расстояние, если будет плыть по течению и против течения реки.</vt:lpstr>
      <vt:lpstr>Презентация PowerPoint</vt:lpstr>
      <vt:lpstr>Презентация PowerPoint</vt:lpstr>
      <vt:lpstr>Презентация PowerPoint</vt:lpstr>
      <vt:lpstr>Исаакиевский собор является четвёртым по величине купольным храмом в мире. Перед ним идут Собор Святого Петра в Риме, Собор Святого Павла в Лондоне и Санта-Мария-дель-Фьоре во Флоренции.</vt:lpstr>
      <vt:lpstr>№3. Собственная скорость теплохода 25 км/ч. Расстояние между причалами 120 км. Если теплоход плывет вниз по реке, то это расстояние он преодолевает за 4 часа. Найдите: скорость течения реки и время, за которое теплоход преодолеет это расстояние вверх по реке.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№4. Лодка, имеющая собственную скорость 6 км/ч, проплыла 3 ч по течению Финского залива и 5 ч против течения Финского залива. Какое расстояние проплыла лодка, если скорость течения залива равна 2 км/ч?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Лахта-центр - башня высотой 462 метра</vt:lpstr>
      <vt:lpstr>№5. Скорость лодки против течения Зимней канавки 5 км/ч, собственная скорость лодки 7 км/ч. За какое время эта лодка преодолеет: 35 км против течения 45 км по течению Зимней канавки.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№6. Скорость катера по течению реки 21 км/ч. Двигаясь против течения реки, этот катер преодолевает 60 км за 4 часа. Найдите: скорость течения реки и собственную скорость катера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Водная прогулка по рекам и каналам Санкт-Петербурга</dc:title>
  <dc:creator>RePack by SPecialiST</dc:creator>
  <cp:lastModifiedBy>HP</cp:lastModifiedBy>
  <cp:revision>12</cp:revision>
  <dcterms:created xsi:type="dcterms:W3CDTF">2020-11-09T16:41:20Z</dcterms:created>
  <dcterms:modified xsi:type="dcterms:W3CDTF">2024-05-17T11:06:52Z</dcterms:modified>
</cp:coreProperties>
</file>