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48"/>
    <a:srgbClr val="F1F1F1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195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00" y="542311"/>
            <a:ext cx="7945120" cy="252600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коррекционных приёмов, направленных на развитие  мыслительной деятельности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 с ОВЗ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 уроках  швейного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</a:t>
            </a:r>
            <a:endParaRPr lang="ru-RU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Воздушные шарики</a:t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Помогите зайчику из отдельных букв и слогов, нарисованных на шариках, составить термины машинных швов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:\пед чтения 2022\головоломки\20220315_1034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2720" y="1825625"/>
            <a:ext cx="509856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Собери</a:t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14 разрозненных листочков можно собрать 4 слова обозначающие свойство тканей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:\пед чтения 2022\головоломки\20220315_1036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2049196"/>
            <a:ext cx="7886700" cy="390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Табло</a:t>
            </a:r>
            <a:br>
              <a:rPr lang="ru-RU" dirty="0" smtClean="0"/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пед чтения 2022\головоломки\20220315_1038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515" y="1825625"/>
            <a:ext cx="7604970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«Установи последовательность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457200" indent="-457200"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раскроить  детали  изделия;</a:t>
            </a:r>
          </a:p>
          <a:p>
            <a:pPr marL="457200" indent="-457200"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снять мерки	</a:t>
            </a:r>
          </a:p>
          <a:p>
            <a:pPr marL="457200" indent="-457200"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изготовить  выкройку</a:t>
            </a:r>
          </a:p>
          <a:p>
            <a:pPr marL="457200" indent="-457200"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подобрать фасон изделия</a:t>
            </a:r>
          </a:p>
          <a:p>
            <a:pPr>
              <a:buFontTx/>
              <a:buNone/>
              <a:defRPr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«Кто больше?».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Записать как можно больше слов относящихся, например к теме «Плечевые изделия».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«Назови одним словом».</a:t>
            </a:r>
          </a:p>
          <a:p>
            <a:pPr marL="0" indent="0"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 </a:t>
            </a:r>
          </a:p>
          <a:p>
            <a:pPr marL="0" indent="0">
              <a:buNone/>
            </a:pPr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оборка,  рюша,  волан,  бейка - … </a:t>
            </a:r>
            <a:endParaRPr lang="ru-RU" altLang="ru-RU" sz="2400" dirty="0"/>
          </a:p>
          <a:p>
            <a:pPr>
              <a:buFontTx/>
              <a:buNone/>
              <a:defRPr/>
            </a:pP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70890" y="2293938"/>
            <a:ext cx="360362" cy="3603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70890" y="2692718"/>
            <a:ext cx="360362" cy="3603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0890" y="3122613"/>
            <a:ext cx="360362" cy="3603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0890" y="3562033"/>
            <a:ext cx="360362" cy="3603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6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5032375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alt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«Классификация» .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Даны пять словарных слов. Четыре из них объединены общим  признаком, пятое – лишнее. 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 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спинка, полочка, </a:t>
            </a:r>
            <a:r>
              <a:rPr lang="ru-RU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подборт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нитки, рукав. 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халат, косынка, рубашка,  блузка, топ.</a:t>
            </a:r>
          </a:p>
          <a:p>
            <a:pPr>
              <a:buFontTx/>
              <a:buNone/>
            </a:pPr>
            <a:endParaRPr lang="ru-RU" altLang="ru-RU" sz="2000" dirty="0"/>
          </a:p>
          <a:p>
            <a:pPr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alt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«Выдели общее». 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ряд эскизов изделий (жакет). Надо выделить общее, что имеется в этих изделиях.  </a:t>
            </a:r>
          </a:p>
          <a:p>
            <a:pPr>
              <a:buFontTx/>
              <a:buNone/>
            </a:pPr>
            <a:endParaRPr lang="ru-RU" altLang="ru-RU" sz="2000" dirty="0"/>
          </a:p>
          <a:p>
            <a:endParaRPr lang="ru-RU" dirty="0"/>
          </a:p>
        </p:txBody>
      </p:sp>
      <p:pic>
        <p:nvPicPr>
          <p:cNvPr id="4" name="Picture 2" descr="Анонс &quot;Ателье&quot; за 2010г - Клуб Сезо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881" y="4558483"/>
            <a:ext cx="4897120" cy="2299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921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25120"/>
            <a:ext cx="8515350" cy="5851843"/>
          </a:xfrm>
        </p:spPr>
        <p:txBody>
          <a:bodyPr/>
          <a:lstStyle/>
          <a:p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 </a:t>
            </a:r>
            <a:r>
              <a:rPr lang="ru-RU" altLang="ru-RU" sz="20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"Кодирование".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Буквы закодированы цифрами по алфавиту.</a:t>
            </a:r>
          </a:p>
          <a:p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83534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7679" y="3048189"/>
            <a:ext cx="829881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alt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заданий: </a:t>
            </a:r>
          </a:p>
          <a:p>
            <a:pPr>
              <a:buFontTx/>
              <a:buChar char="-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словарные слова, пользуясь кодом;</a:t>
            </a:r>
          </a:p>
          <a:p>
            <a:pPr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Tx/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расшифровать слово используя ключ;</a:t>
            </a:r>
          </a:p>
          <a:p>
            <a:pPr>
              <a:buFontTx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679" y="3760631"/>
            <a:ext cx="469785" cy="52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9384" y="3642506"/>
            <a:ext cx="375768" cy="380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80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Созвездие</a:t>
            </a:r>
            <a:endParaRPr lang="ru-RU" dirty="0"/>
          </a:p>
        </p:txBody>
      </p:sp>
      <p:sp>
        <p:nvSpPr>
          <p:cNvPr id="7" name="Содержимое 9"/>
          <p:cNvSpPr txBox="1">
            <a:spLocks noGrp="1"/>
          </p:cNvSpPr>
          <p:nvPr>
            <p:ph sz="half" idx="1"/>
          </p:nvPr>
        </p:nvSpPr>
        <p:spPr>
          <a:xfrm>
            <a:off x="471487" y="1825624"/>
            <a:ext cx="3612833" cy="483933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из предложенных мерок делится пополам :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	длина изделия;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31. 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полуобхват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талии.</a:t>
            </a:r>
          </a:p>
          <a:p>
            <a:pPr>
              <a:buFontTx/>
              <a:buAutoNum type="arabicPeriod" startAt="2"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чего зависит выбор ткани для блузки?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23.фасона блузки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52.назначения блузки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46.погоды</a:t>
            </a:r>
          </a:p>
          <a:p>
            <a:pPr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   Горловину в блузке без воротника можно обработать: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73.швом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вподгибку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закрытым срезом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15.двойным швом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11.окантовочным швом</a:t>
            </a:r>
          </a:p>
          <a:p>
            <a:pPr>
              <a:buFontTx/>
              <a:buAutoNum type="arabicPeriod" startAt="2"/>
            </a:pPr>
            <a:endParaRPr lang="ru-RU" alt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одержимое 10"/>
          <p:cNvSpPr txBox="1">
            <a:spLocks noGrp="1"/>
          </p:cNvSpPr>
          <p:nvPr>
            <p:ph sz="half" idx="2"/>
          </p:nvPr>
        </p:nvSpPr>
        <p:spPr>
          <a:xfrm>
            <a:off x="4897120" y="1825625"/>
            <a:ext cx="3618230" cy="435133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К каким изделиям по способу носки относится рубашка?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	Поясным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18.Плечевым</a:t>
            </a:r>
          </a:p>
          <a:p>
            <a:pPr>
              <a:buFontTx/>
              <a:buAutoNum type="arabicPeriod" startAt="5"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называют приспособления, используемые для обработки застежки в швейном изделии?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  пуговицы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21.фурнитура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45.крючки</a:t>
            </a:r>
          </a:p>
          <a:p>
            <a:pPr>
              <a:buFontTx/>
              <a:buAutoNum type="arabicPeriod" startAt="6"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из швов обрабатывают двумя машинными строчками?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38.стачной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33.запошивочный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	шов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вподгибку</a:t>
            </a:r>
            <a:endParaRPr lang="ru-RU" alt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 startAt="7"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влажно-тепловой обработки необходимо: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42. швейная  машина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68.утюг</a:t>
            </a:r>
          </a:p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19.игла</a:t>
            </a:r>
          </a:p>
          <a:p>
            <a:pPr>
              <a:buFontTx/>
              <a:buAutoNum type="arabicPeriod" startAt="7"/>
            </a:pPr>
            <a:endParaRPr lang="ru-RU" alt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67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 Соедини точки правильных ответов по порядку.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246880" y="2275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399280" y="2428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799840" y="24282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73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531132" y="2793204"/>
            <a:ext cx="42764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31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580640" y="2645172"/>
            <a:ext cx="447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38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011680" y="30145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22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291840" y="33838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2430385" y="4262908"/>
            <a:ext cx="4871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68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430384" y="4795520"/>
            <a:ext cx="4307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33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1625600" y="53238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648997" y="44261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3291841" y="5261649"/>
            <a:ext cx="508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18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422981" y="5531286"/>
            <a:ext cx="4501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21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4218544" y="65669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19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222240" y="47955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799840" y="5565337"/>
            <a:ext cx="5147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5523926" y="3753168"/>
            <a:ext cx="6250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52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4399280" y="41225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4399280" y="353512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46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6604000" y="54600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48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7518400" y="58293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4810058" y="3087206"/>
            <a:ext cx="778971" cy="775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2742972" y="3111301"/>
            <a:ext cx="2015923" cy="1387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4063445" y="3900087"/>
            <a:ext cx="1573242" cy="1755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148944" y="2428240"/>
            <a:ext cx="455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45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6787166" y="28977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42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7624293" y="353512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7651112" y="47345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23</a:t>
            </a:r>
            <a:endParaRPr lang="ru-RU" dirty="0"/>
          </a:p>
        </p:txBody>
      </p:sp>
      <p:sp>
        <p:nvSpPr>
          <p:cNvPr id="71" name="Полилиния 70"/>
          <p:cNvSpPr/>
          <p:nvPr/>
        </p:nvSpPr>
        <p:spPr>
          <a:xfrm>
            <a:off x="2661530" y="4997314"/>
            <a:ext cx="1414512" cy="646049"/>
          </a:xfrm>
          <a:custGeom>
            <a:avLst/>
            <a:gdLst>
              <a:gd name="connsiteX0" fmla="*/ 87988 w 1414512"/>
              <a:gd name="connsiteY0" fmla="*/ 0 h 646049"/>
              <a:gd name="connsiteX1" fmla="*/ 87988 w 1414512"/>
              <a:gd name="connsiteY1" fmla="*/ 631065 h 646049"/>
              <a:gd name="connsiteX2" fmla="*/ 1002388 w 1414512"/>
              <a:gd name="connsiteY2" fmla="*/ 463640 h 646049"/>
              <a:gd name="connsiteX3" fmla="*/ 1414512 w 1414512"/>
              <a:gd name="connsiteY3" fmla="*/ 643944 h 646049"/>
              <a:gd name="connsiteX4" fmla="*/ 1414512 w 1414512"/>
              <a:gd name="connsiteY4" fmla="*/ 643944 h 646049"/>
              <a:gd name="connsiteX5" fmla="*/ 1414512 w 1414512"/>
              <a:gd name="connsiteY5" fmla="*/ 643944 h 64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14512" h="646049">
                <a:moveTo>
                  <a:pt x="87988" y="0"/>
                </a:moveTo>
                <a:cubicBezTo>
                  <a:pt x="11788" y="276896"/>
                  <a:pt x="-64412" y="553792"/>
                  <a:pt x="87988" y="631065"/>
                </a:cubicBezTo>
                <a:cubicBezTo>
                  <a:pt x="240388" y="708338"/>
                  <a:pt x="781301" y="461494"/>
                  <a:pt x="1002388" y="463640"/>
                </a:cubicBezTo>
                <a:cubicBezTo>
                  <a:pt x="1223475" y="465787"/>
                  <a:pt x="1414512" y="643944"/>
                  <a:pt x="1414512" y="643944"/>
                </a:cubicBezTo>
                <a:lnTo>
                  <a:pt x="1414512" y="643944"/>
                </a:lnTo>
                <a:lnTo>
                  <a:pt x="1414512" y="64394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олилиния 71"/>
          <p:cNvSpPr/>
          <p:nvPr/>
        </p:nvSpPr>
        <p:spPr>
          <a:xfrm>
            <a:off x="2640169" y="4520485"/>
            <a:ext cx="118343" cy="428818"/>
          </a:xfrm>
          <a:custGeom>
            <a:avLst/>
            <a:gdLst>
              <a:gd name="connsiteX0" fmla="*/ 115910 w 118343"/>
              <a:gd name="connsiteY0" fmla="*/ 0 h 428818"/>
              <a:gd name="connsiteX1" fmla="*/ 103031 w 118343"/>
              <a:gd name="connsiteY1" fmla="*/ 399245 h 428818"/>
              <a:gd name="connsiteX2" fmla="*/ 0 w 118343"/>
              <a:gd name="connsiteY2" fmla="*/ 399245 h 428818"/>
              <a:gd name="connsiteX3" fmla="*/ 12879 w 118343"/>
              <a:gd name="connsiteY3" fmla="*/ 399245 h 428818"/>
              <a:gd name="connsiteX4" fmla="*/ 38637 w 118343"/>
              <a:gd name="connsiteY4" fmla="*/ 399245 h 428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43" h="428818">
                <a:moveTo>
                  <a:pt x="115910" y="0"/>
                </a:moveTo>
                <a:cubicBezTo>
                  <a:pt x="119129" y="166352"/>
                  <a:pt x="122349" y="332704"/>
                  <a:pt x="103031" y="399245"/>
                </a:cubicBezTo>
                <a:cubicBezTo>
                  <a:pt x="83713" y="465786"/>
                  <a:pt x="0" y="399245"/>
                  <a:pt x="0" y="399245"/>
                </a:cubicBezTo>
                <a:lnTo>
                  <a:pt x="12879" y="399245"/>
                </a:lnTo>
                <a:lnTo>
                  <a:pt x="38637" y="39924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4-конечная звезда 72"/>
          <p:cNvSpPr/>
          <p:nvPr/>
        </p:nvSpPr>
        <p:spPr>
          <a:xfrm>
            <a:off x="2729032" y="4474766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4-конечная звезда 82"/>
          <p:cNvSpPr/>
          <p:nvPr/>
        </p:nvSpPr>
        <p:spPr>
          <a:xfrm>
            <a:off x="4713176" y="3111301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4-конечная звезда 84"/>
          <p:cNvSpPr/>
          <p:nvPr/>
        </p:nvSpPr>
        <p:spPr>
          <a:xfrm>
            <a:off x="5590968" y="3937834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4-конечная звезда 86"/>
          <p:cNvSpPr/>
          <p:nvPr/>
        </p:nvSpPr>
        <p:spPr>
          <a:xfrm>
            <a:off x="4017726" y="5585262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4-конечная звезда 88"/>
          <p:cNvSpPr/>
          <p:nvPr/>
        </p:nvSpPr>
        <p:spPr>
          <a:xfrm>
            <a:off x="2683313" y="5585262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4-конечная звезда 89"/>
          <p:cNvSpPr/>
          <p:nvPr/>
        </p:nvSpPr>
        <p:spPr>
          <a:xfrm>
            <a:off x="3425780" y="5485567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26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анаграммы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 err="1" smtClean="0"/>
              <a:t>Перснаток</a:t>
            </a:r>
            <a:r>
              <a:rPr lang="ru-RU" dirty="0" smtClean="0"/>
              <a:t>, </a:t>
            </a:r>
            <a:r>
              <a:rPr lang="ru-RU" dirty="0" err="1" smtClean="0"/>
              <a:t>цынинож</a:t>
            </a:r>
            <a:endParaRPr lang="ru-RU" dirty="0" smtClean="0"/>
          </a:p>
          <a:p>
            <a:r>
              <a:rPr lang="ru-RU" dirty="0" err="1" smtClean="0"/>
              <a:t>Нолокво</a:t>
            </a:r>
            <a:endParaRPr lang="ru-RU" dirty="0" smtClean="0"/>
          </a:p>
          <a:p>
            <a:r>
              <a:rPr lang="ru-RU" dirty="0" err="1" smtClean="0"/>
              <a:t>Окстеж</a:t>
            </a:r>
            <a:endParaRPr lang="ru-RU" dirty="0" smtClean="0"/>
          </a:p>
          <a:p>
            <a:r>
              <a:rPr lang="ru-RU" dirty="0" err="1" smtClean="0"/>
              <a:t>нитсуремтны</a:t>
            </a:r>
            <a:endParaRPr lang="ru-RU" dirty="0"/>
          </a:p>
          <a:p>
            <a:r>
              <a:rPr lang="ru-RU" dirty="0" err="1" smtClean="0"/>
              <a:t>Мстетаь</a:t>
            </a:r>
            <a:endParaRPr lang="ru-RU" dirty="0" smtClean="0"/>
          </a:p>
          <a:p>
            <a:r>
              <a:rPr lang="ru-RU" dirty="0" err="1" smtClean="0"/>
              <a:t>Тсчатаь</a:t>
            </a:r>
            <a:endParaRPr lang="ru-RU" dirty="0" smtClean="0"/>
          </a:p>
          <a:p>
            <a:r>
              <a:rPr lang="ru-RU" dirty="0" err="1" smtClean="0"/>
              <a:t>Боатачьт</a:t>
            </a:r>
            <a:endParaRPr lang="ru-RU" dirty="0" smtClean="0"/>
          </a:p>
          <a:p>
            <a:r>
              <a:rPr lang="ru-RU" dirty="0" err="1" smtClean="0"/>
              <a:t>Рптичатаь</a:t>
            </a:r>
            <a:endParaRPr lang="ru-RU" dirty="0" smtClean="0"/>
          </a:p>
          <a:p>
            <a:r>
              <a:rPr lang="ru-RU" dirty="0" err="1" smtClean="0"/>
              <a:t>Антсоричьт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Окснртиуоравине</a:t>
            </a:r>
            <a:endParaRPr lang="ru-RU" dirty="0" smtClean="0"/>
          </a:p>
          <a:p>
            <a:r>
              <a:rPr lang="ru-RU" dirty="0" err="1" smtClean="0"/>
              <a:t>Омедилоравине</a:t>
            </a:r>
            <a:endParaRPr lang="ru-RU" dirty="0" smtClean="0"/>
          </a:p>
          <a:p>
            <a:r>
              <a:rPr lang="ru-RU" dirty="0" err="1" smtClean="0"/>
              <a:t>Бородувонаеи</a:t>
            </a:r>
            <a:endParaRPr lang="ru-RU" dirty="0" smtClean="0"/>
          </a:p>
          <a:p>
            <a:r>
              <a:rPr lang="ru-RU" dirty="0" err="1" smtClean="0"/>
              <a:t>Ываткча</a:t>
            </a:r>
            <a:endParaRPr lang="ru-RU" dirty="0" smtClean="0"/>
          </a:p>
          <a:p>
            <a:r>
              <a:rPr lang="ru-RU" dirty="0" err="1" smtClean="0"/>
              <a:t>Уфнртируа</a:t>
            </a:r>
            <a:endParaRPr lang="ru-RU" dirty="0" smtClean="0"/>
          </a:p>
          <a:p>
            <a:r>
              <a:rPr lang="ru-RU" dirty="0" err="1" smtClean="0"/>
              <a:t>Инжелт</a:t>
            </a:r>
            <a:endParaRPr lang="ru-RU" dirty="0" smtClean="0"/>
          </a:p>
          <a:p>
            <a:r>
              <a:rPr lang="ru-RU" dirty="0" err="1" smtClean="0"/>
              <a:t>Таалс</a:t>
            </a:r>
            <a:endParaRPr lang="ru-RU" dirty="0" smtClean="0"/>
          </a:p>
          <a:p>
            <a:r>
              <a:rPr lang="ru-RU" dirty="0" err="1" smtClean="0"/>
              <a:t>Палпкицаяи</a:t>
            </a:r>
            <a:endParaRPr lang="ru-RU" dirty="0" smtClean="0"/>
          </a:p>
          <a:p>
            <a:r>
              <a:rPr lang="ru-RU" dirty="0" err="1" smtClean="0"/>
              <a:t>ивксзоа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24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Головоломки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Используя данные буквы, заполните клетки понятиями, которые встречаются при ручной обработке ткани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 descr="H:\пед чтения 2022\головоломки\20220315_1029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6629" y="2547256"/>
            <a:ext cx="5125583" cy="348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011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Путаница</a:t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Расшифруйте названия двух швов, двигаясь от буквы к букве по веревочкам. Начальная буква слова обозначена стрелочкой, указывающей направление движения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:\пед чтения 2022\головоломки\20220315_10333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907176"/>
            <a:ext cx="8358596" cy="391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144</Words>
  <Application>Microsoft Office PowerPoint</Application>
  <PresentationFormat>Экран 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Использование коррекционных приёмов, направленных на развитие  мыслительной деятельности  детей с ОВЗ  на  уроках  швейного дела</vt:lpstr>
      <vt:lpstr>Презентация PowerPoint</vt:lpstr>
      <vt:lpstr>Презентация PowerPoint</vt:lpstr>
      <vt:lpstr>Презентация PowerPoint</vt:lpstr>
      <vt:lpstr>Созвездие</vt:lpstr>
      <vt:lpstr> Соедини точки правильных ответов по порядку.</vt:lpstr>
      <vt:lpstr>анаграммы</vt:lpstr>
      <vt:lpstr>Головоломки</vt:lpstr>
      <vt:lpstr>Путаница Расшифруйте названия двух швов, двигаясь от буквы к букве по веревочкам. Начальная буква слова обозначена стрелочкой, указывающей направление движения</vt:lpstr>
      <vt:lpstr>Воздушные шарики Помогите зайчику из отдельных букв и слогов, нарисованных на шариках, составить термины машинных швов</vt:lpstr>
      <vt:lpstr>Собери Из 14 разрозненных листочков можно собрать 4 слова обозначающие свойство тканей</vt:lpstr>
      <vt:lpstr>Табло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111</cp:lastModifiedBy>
  <cp:revision>68</cp:revision>
  <dcterms:created xsi:type="dcterms:W3CDTF">2014-11-21T11:00:06Z</dcterms:created>
  <dcterms:modified xsi:type="dcterms:W3CDTF">2024-05-20T05:33:43Z</dcterms:modified>
</cp:coreProperties>
</file>