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96" d="100"/>
          <a:sy n="96" d="100"/>
        </p:scale>
        <p:origin x="-178" y="-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02150B-BE74-4734-B3D4-657C904460CF}" type="datetimeFigureOut">
              <a:rPr lang="ru-RU" smtClean="0"/>
              <a:pPr>
                <a:defRPr/>
              </a:pPr>
              <a:t>20.05.2024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20FEAC-ABCB-42CE-B5AE-4DF4791D35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2C1E5C-F492-4A26-9600-3E1914687BEF}" type="datetimeFigureOut">
              <a:rPr lang="ru-RU" smtClean="0"/>
              <a:pPr>
                <a:defRPr/>
              </a:pPr>
              <a:t>20.05.2024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2D94D2-C682-4D4C-84DA-07D5B030CDF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B27F9C-E86B-4339-BEA7-2C4A0875DBCF}" type="datetimeFigureOut">
              <a:rPr lang="ru-RU" smtClean="0"/>
              <a:pPr>
                <a:defRPr/>
              </a:pPr>
              <a:t>20.05.2024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D439DD-4EB4-4481-855D-B7AABD0DCAE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863793-1E45-4640-B6BD-B02ECEE5ECFD}" type="datetimeFigureOut">
              <a:rPr lang="ru-RU" smtClean="0"/>
              <a:pPr>
                <a:defRPr/>
              </a:pPr>
              <a:t>20.05.2024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E28E3-3AE8-417C-A111-B0000F22D9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0C6114-9E2D-44B5-AFFF-269B3DAEDDBC}" type="datetimeFigureOut">
              <a:rPr lang="ru-RU" smtClean="0"/>
              <a:pPr>
                <a:defRPr/>
              </a:pPr>
              <a:t>20.05.2024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6AFEE4-3A55-45FD-8C4B-F397A7CC33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00AAA1-0795-49D7-97AA-BA14513A0014}" type="datetimeFigureOut">
              <a:rPr lang="ru-RU" smtClean="0"/>
              <a:pPr>
                <a:defRPr/>
              </a:pPr>
              <a:t>20.05.2024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39949A-71E4-4E85-A7DD-490E6806A5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E31ED3-7BB7-42F4-B4A9-7DA464A6A745}" type="datetimeFigureOut">
              <a:rPr lang="ru-RU" smtClean="0"/>
              <a:pPr>
                <a:defRPr/>
              </a:pPr>
              <a:t>20.05.2024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3340F7-E391-41C4-A448-14487CB18F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508631-B65C-4430-8C41-CC13E120FDE0}" type="datetimeFigureOut">
              <a:rPr lang="ru-RU" smtClean="0"/>
              <a:pPr>
                <a:defRPr/>
              </a:pPr>
              <a:t>20.05.2024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86A981-F584-4E0D-AFB6-CEA5A9A895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87FD31-20FC-4863-9C61-729F38BC1C44}" type="datetimeFigureOut">
              <a:rPr lang="ru-RU" smtClean="0"/>
              <a:pPr>
                <a:defRPr/>
              </a:pPr>
              <a:t>20.05.2024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15ECED-C392-4061-9AF6-CAC1DAE8DF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DD7F44-14A4-47D0-A627-EB3BD096CC8B}" type="datetimeFigureOut">
              <a:rPr lang="ru-RU" smtClean="0"/>
              <a:pPr>
                <a:defRPr/>
              </a:pPr>
              <a:t>20.05.2024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A2B974-573A-4C75-89E4-599992BB8D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F44000-5FFE-454E-9505-6C7BC1D64827}" type="datetimeFigureOut">
              <a:rPr lang="ru-RU" smtClean="0"/>
              <a:pPr>
                <a:defRPr/>
              </a:pPr>
              <a:t>20.05.2024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29F8CB-6BBB-490F-8712-04D84F33C7C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3DE08B5D-1FD4-4D9C-B08F-B216B3F68B36}" type="datetimeFigureOut">
              <a:rPr lang="ru-RU" smtClean="0"/>
              <a:pPr>
                <a:defRPr/>
              </a:pPr>
              <a:t>20.05.2024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13E460E5-D7B8-4F12-9DBA-3DC0655EF1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36700" y="1455738"/>
            <a:ext cx="9540875" cy="235267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5400" cap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Мастер-класс</a:t>
            </a:r>
            <a:r>
              <a:rPr lang="ru-RU" sz="5400" cap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/>
            </a:r>
            <a:br>
              <a:rPr lang="ru-RU" sz="5400" cap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5400" cap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по конструированию из бумаги «Зайчик»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рямоугольник 1"/>
          <p:cNvSpPr>
            <a:spLocks noChangeArrowheads="1"/>
          </p:cNvSpPr>
          <p:nvPr/>
        </p:nvSpPr>
        <p:spPr bwMode="auto">
          <a:xfrm>
            <a:off x="635000" y="493713"/>
            <a:ext cx="4352925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«Зайчик»</a:t>
            </a:r>
          </a:p>
          <a:p>
            <a:pPr algn="ctr"/>
            <a:r>
              <a:rPr lang="ru-RU"/>
              <a:t>Скачет между травками </a:t>
            </a:r>
          </a:p>
          <a:p>
            <a:pPr algn="ctr"/>
            <a:r>
              <a:rPr lang="ru-RU"/>
              <a:t>Быстроногий зайчик. </a:t>
            </a:r>
          </a:p>
          <a:p>
            <a:pPr algn="ctr"/>
            <a:r>
              <a:rPr lang="ru-RU"/>
              <a:t>Смял своими лапками </a:t>
            </a:r>
          </a:p>
          <a:p>
            <a:pPr algn="ctr"/>
            <a:r>
              <a:rPr lang="ru-RU"/>
              <a:t>Белый одуванчик. </a:t>
            </a:r>
          </a:p>
          <a:p>
            <a:pPr algn="ctr"/>
            <a:r>
              <a:rPr lang="ru-RU"/>
              <a:t>Полетели высоко </a:t>
            </a:r>
          </a:p>
          <a:p>
            <a:pPr algn="ctr"/>
            <a:r>
              <a:rPr lang="ru-RU"/>
              <a:t>Белые пушинки. </a:t>
            </a:r>
          </a:p>
          <a:p>
            <a:pPr algn="ctr"/>
            <a:r>
              <a:rPr lang="ru-RU"/>
              <a:t>Скачет зайчик далеко </a:t>
            </a:r>
          </a:p>
          <a:p>
            <a:pPr algn="ctr"/>
            <a:r>
              <a:rPr lang="ru-RU"/>
              <a:t>По лесной тропинке. </a:t>
            </a:r>
          </a:p>
          <a:p>
            <a:pPr algn="ctr"/>
            <a:r>
              <a:rPr lang="ru-RU"/>
              <a:t>Автор: Клокова М.</a:t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endParaRPr lang="ru-RU" sz="2400">
              <a:latin typeface="Corbel" pitchFamily="34" charset="0"/>
            </a:endParaRPr>
          </a:p>
        </p:txBody>
      </p:sp>
      <p:pic>
        <p:nvPicPr>
          <p:cNvPr id="14338" name="Picture 4" descr="s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3821" y="326002"/>
            <a:ext cx="5233504" cy="5365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1"/>
          <p:cNvSpPr txBox="1">
            <a:spLocks noChangeArrowheads="1"/>
          </p:cNvSpPr>
          <p:nvPr/>
        </p:nvSpPr>
        <p:spPr bwMode="auto">
          <a:xfrm>
            <a:off x="720725" y="644525"/>
            <a:ext cx="4237038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rbel" pitchFamily="34" charset="0"/>
              </a:rPr>
              <a:t>	Сегодня мы будем делать из бумаги и втулки зайчика.</a:t>
            </a:r>
          </a:p>
          <a:p>
            <a:r>
              <a:rPr lang="ru-RU" sz="2400">
                <a:latin typeface="Corbel" pitchFamily="34" charset="0"/>
              </a:rPr>
              <a:t>	Для работы нам нужно:</a:t>
            </a:r>
          </a:p>
          <a:p>
            <a:pPr>
              <a:buFontTx/>
              <a:buChar char="-"/>
            </a:pPr>
            <a:r>
              <a:rPr lang="ru-RU" sz="2400">
                <a:latin typeface="Corbel" pitchFamily="34" charset="0"/>
              </a:rPr>
              <a:t>втулка;</a:t>
            </a:r>
          </a:p>
          <a:p>
            <a:pPr>
              <a:buFontTx/>
              <a:buChar char="-"/>
            </a:pPr>
            <a:r>
              <a:rPr lang="ru-RU" sz="2400">
                <a:latin typeface="Corbel" pitchFamily="34" charset="0"/>
              </a:rPr>
              <a:t>прямоугольник серого цвета по размеру втулки;</a:t>
            </a:r>
          </a:p>
          <a:p>
            <a:pPr>
              <a:buFontTx/>
              <a:buChar char="-"/>
            </a:pPr>
            <a:r>
              <a:rPr lang="ru-RU" sz="2400">
                <a:latin typeface="Corbel" pitchFamily="34" charset="0"/>
              </a:rPr>
              <a:t>два круга;</a:t>
            </a:r>
          </a:p>
          <a:p>
            <a:pPr>
              <a:buFontTx/>
              <a:buChar char="-"/>
            </a:pPr>
            <a:r>
              <a:rPr lang="ru-RU" sz="2400">
                <a:latin typeface="Corbel" pitchFamily="34" charset="0"/>
              </a:rPr>
              <a:t>два больших овала и два маленьких;</a:t>
            </a:r>
          </a:p>
          <a:p>
            <a:pPr>
              <a:buFontTx/>
              <a:buChar char="-"/>
            </a:pPr>
            <a:r>
              <a:rPr lang="ru-RU" sz="2400">
                <a:latin typeface="Corbel" pitchFamily="34" charset="0"/>
              </a:rPr>
              <a:t>клей.</a:t>
            </a:r>
          </a:p>
        </p:txBody>
      </p:sp>
      <p:pic>
        <p:nvPicPr>
          <p:cNvPr id="15362" name="Picture 4" descr="2019-08-24 15-14-4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0167" y="308285"/>
            <a:ext cx="4540526" cy="4780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1081088" y="219075"/>
            <a:ext cx="40068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rbel" pitchFamily="34" charset="0"/>
              </a:rPr>
              <a:t>	Сначала обклеиваем втулку цветной бумагой. Это туловище зайчика.</a:t>
            </a:r>
          </a:p>
        </p:txBody>
      </p:sp>
      <p:sp>
        <p:nvSpPr>
          <p:cNvPr id="16386" name="Прямоугольник 4"/>
          <p:cNvSpPr>
            <a:spLocks noChangeArrowheads="1"/>
          </p:cNvSpPr>
          <p:nvPr/>
        </p:nvSpPr>
        <p:spPr bwMode="auto">
          <a:xfrm>
            <a:off x="5886450" y="396875"/>
            <a:ext cx="58197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Corbel" pitchFamily="34" charset="0"/>
              </a:rPr>
              <a:t>Приклеиваем </a:t>
            </a:r>
            <a:r>
              <a:rPr lang="ru-RU" sz="2000" dirty="0" smtClean="0">
                <a:latin typeface="Corbel" pitchFamily="34" charset="0"/>
              </a:rPr>
              <a:t>круг- </a:t>
            </a:r>
            <a:r>
              <a:rPr lang="ru-RU" sz="2000" dirty="0">
                <a:latin typeface="Corbel" pitchFamily="34" charset="0"/>
              </a:rPr>
              <a:t>это голова. Из овала вырезаем </a:t>
            </a:r>
            <a:r>
              <a:rPr lang="ru-RU" sz="2000" dirty="0" smtClean="0">
                <a:latin typeface="Corbel" pitchFamily="34" charset="0"/>
              </a:rPr>
              <a:t>уши.</a:t>
            </a:r>
            <a:endParaRPr lang="ru-RU" sz="2000" dirty="0">
              <a:latin typeface="Corbel" pitchFamily="34" charset="0"/>
            </a:endParaRPr>
          </a:p>
        </p:txBody>
      </p:sp>
      <p:pic>
        <p:nvPicPr>
          <p:cNvPr id="16387" name="Picture 6" descr="2019-08-24 15-15-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2712" y="1406525"/>
            <a:ext cx="4006850" cy="425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9" descr="2019-08-24 15-17-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80175" y="1252538"/>
            <a:ext cx="3743325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11" descr="2019-08-24 15-17-2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80175" y="3532187"/>
            <a:ext cx="3800475" cy="261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3"/>
          <p:cNvSpPr txBox="1">
            <a:spLocks noChangeArrowheads="1"/>
          </p:cNvSpPr>
          <p:nvPr/>
        </p:nvSpPr>
        <p:spPr bwMode="auto">
          <a:xfrm>
            <a:off x="1041400" y="554038"/>
            <a:ext cx="5062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orbel" pitchFamily="34" charset="0"/>
              </a:rPr>
              <a:t>Приклеиваем хвост к туловищу и передние лапы.</a:t>
            </a:r>
          </a:p>
        </p:txBody>
      </p:sp>
      <p:sp>
        <p:nvSpPr>
          <p:cNvPr id="17410" name="TextBox 4"/>
          <p:cNvSpPr txBox="1">
            <a:spLocks noChangeArrowheads="1"/>
          </p:cNvSpPr>
          <p:nvPr/>
        </p:nvSpPr>
        <p:spPr bwMode="auto">
          <a:xfrm>
            <a:off x="6594475" y="369888"/>
            <a:ext cx="44116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rbel" pitchFamily="34" charset="0"/>
              </a:rPr>
              <a:t>	Осталось нарисовать зайчику мордочку</a:t>
            </a:r>
          </a:p>
        </p:txBody>
      </p:sp>
      <p:pic>
        <p:nvPicPr>
          <p:cNvPr id="17411" name="Picture 6" descr="2019-08-24 15-18-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3588" y="1808163"/>
            <a:ext cx="4116387" cy="433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7" descr="2019-08-24 15-20-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1588" y="1644650"/>
            <a:ext cx="4416425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93</TotalTime>
  <Words>51</Words>
  <Application>Microsoft Office PowerPoint</Application>
  <PresentationFormat>Произвольный</PresentationFormat>
  <Paragraphs>22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Мастер-класс по конструированию из бумаги «Зайчик»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ксения ильенко</cp:lastModifiedBy>
  <cp:revision>9</cp:revision>
  <dcterms:created xsi:type="dcterms:W3CDTF">2020-08-17T17:24:59Z</dcterms:created>
  <dcterms:modified xsi:type="dcterms:W3CDTF">2024-05-20T11:57:17Z</dcterms:modified>
</cp:coreProperties>
</file>