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C9C78A-E40A-4863-9B61-EB2B866239AB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5026D-3C62-46C5-B581-5099FE6FAB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9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5026D-3C62-46C5-B581-5099FE6FAB4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398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5026D-3C62-46C5-B581-5099FE6FAB4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978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hyperlink" Target="https://ru.wikipedia.org/wiki/%D0%92%D0%BE%D1%81%D1%82%D0%BE%D0%BA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1%D1%80%D0%B5%D0%B4%D0%BD%D0%B8%D0%B5_%D0%B2%D0%B5%D0%BA%D0%B0" TargetMode="External"/><Relationship Id="rId5" Type="http://schemas.openxmlformats.org/officeDocument/2006/relationships/hyperlink" Target="https://ru.wikipedia.org/wiki/%D0%9A%D0%B0%D0%BF%D0%B8%D1%82%D1%83%D0%BB" TargetMode="External"/><Relationship Id="rId4" Type="http://schemas.openxmlformats.org/officeDocument/2006/relationships/hyperlink" Target="https://ru.wikipedia.org/wiki/XIII_%D0%B2%D0%B5%D0%BA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A8%D1%91%D0%BD,_%D0%93%D0%B5%D0%BD%D1%80%D0%B8%D1%85_%D0%A2%D0%B5%D0%BE%D0%B4%D0%BE%D1%80_%D1%84%D0%BE%D0%BD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-wiki.ru/wiki/%D0%A0%D0%BE%D1%81%D1%81%D0%B8%D1%8F" TargetMode="External"/><Relationship Id="rId7" Type="http://schemas.openxmlformats.org/officeDocument/2006/relationships/hyperlink" Target="http://ru-wiki.ru/wiki/%D0%93%D0%BE%D1%80%D0%BE%D0%B4-%D1%81%D0%BF%D1%83%D1%82%D0%BD%D0%B8%D0%BA" TargetMode="External"/><Relationship Id="rId2" Type="http://schemas.openxmlformats.org/officeDocument/2006/relationships/hyperlink" Target="http://ru-wiki.ru/wiki/%D0%9D%D0%B5%D0%BC%D0%B5%D1%86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-wiki.ru/wiki/%D0%9A%D0%B0%D0%BB%D0%B8%D0%BD%D0%B8%D0%BD%D0%B3%D1%80%D0%B0%D0%B4" TargetMode="External"/><Relationship Id="rId5" Type="http://schemas.openxmlformats.org/officeDocument/2006/relationships/hyperlink" Target="http://ru-wiki.ru/wiki/%D0%9A%D0%B0%D0%BB%D0%B8%D0%BD%D0%B8%D0%BD%D0%B3%D1%80%D0%B0%D0%B4%D1%81%D0%BA%D0%B0%D1%8F_%D0%BE%D0%B1%D0%BB%D0%B0%D1%81%D1%82%D1%8C" TargetMode="External"/><Relationship Id="rId4" Type="http://schemas.openxmlformats.org/officeDocument/2006/relationships/hyperlink" Target="http://ru-wiki.ru/index.php?title=%D0%93%D1%83%D1%80%D1%8C%D0%B5%D0%B2%D1%81%D0%BA%D0%B8%D0%B9_%D1%80%D0%B0%D0%B9%D0%BE%D0%BD_%D0%9A%D0%B0%D0%BB%D0%B8%D0%BD%D0%B8%D0%BD%D0%B3%D1%80%D0%B0%D0%B4%D1%81%D0%BA%D0%BE%D0%B9_%D0%BE%D0%B1%D0%BB%D0%B0%D1%81%D1%82%D0%B8&amp;action=edit&amp;redlink=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 descr="http://i70.fastpic.ru/big/2015/0726/b0/c8026a8a8914e6626a93131d318f4ab0.jpe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816" y="1628800"/>
            <a:ext cx="8055596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286000" y="3105835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/>
              <a:t>  Посвящается</a:t>
            </a:r>
            <a:endParaRPr lang="ru-RU" sz="2800" dirty="0"/>
          </a:p>
          <a:p>
            <a:pPr algn="ctr"/>
            <a:r>
              <a:rPr lang="ru-RU" sz="2800" dirty="0" smtClean="0"/>
              <a:t> городу Гурьевску</a:t>
            </a:r>
            <a:endParaRPr lang="ru-RU" sz="2800" dirty="0"/>
          </a:p>
          <a:p>
            <a:r>
              <a:rPr lang="ru-RU" sz="2800" dirty="0"/>
              <a:t>              </a:t>
            </a:r>
            <a:r>
              <a:rPr lang="ru-RU" sz="2800" dirty="0" smtClean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46201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Замок Нойхаузен</a:t>
            </a:r>
            <a:endParaRPr lang="ru-RU" dirty="0"/>
          </a:p>
        </p:txBody>
      </p:sp>
      <p:pic>
        <p:nvPicPr>
          <p:cNvPr id="10242" name="Picture 2" descr="C:\Documents and Settings\LemishevskayaGS\Рабочий стол\фото проет\2016-02-11-08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284984"/>
            <a:ext cx="4176464" cy="310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www.prussia39.ru/phsight/136829921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212976"/>
            <a:ext cx="4032448" cy="3196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85231" y="764704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1200" dirty="0"/>
              <a:t>Нойхаузен был построен в конце </a:t>
            </a:r>
            <a:r>
              <a:rPr lang="ru-RU" sz="1200" u="sng" dirty="0">
                <a:hlinkClick r:id="rId4" tooltip="XIII век"/>
              </a:rPr>
              <a:t>XIII века</a:t>
            </a:r>
            <a:r>
              <a:rPr lang="ru-RU" sz="1200" dirty="0"/>
              <a:t>, как замок, принадлежащий </a:t>
            </a:r>
            <a:r>
              <a:rPr lang="ru-RU" sz="1200" dirty="0" err="1"/>
              <a:t>Земландскому</a:t>
            </a:r>
            <a:r>
              <a:rPr lang="ru-RU" sz="1200" dirty="0"/>
              <a:t> соборному </a:t>
            </a:r>
            <a:r>
              <a:rPr lang="ru-RU" sz="1200" u="sng" dirty="0">
                <a:hlinkClick r:id="rId5" tooltip="Капитул"/>
              </a:rPr>
              <a:t>капитулу</a:t>
            </a:r>
            <a:r>
              <a:rPr lang="ru-RU" sz="1200" dirty="0"/>
              <a:t>. Точная дата постройки не известна. </a:t>
            </a:r>
            <a:r>
              <a:rPr lang="ru-RU" sz="1200" dirty="0" err="1"/>
              <a:t>ЗамокНойхаузен</a:t>
            </a:r>
            <a:r>
              <a:rPr lang="ru-RU" sz="1200" dirty="0"/>
              <a:t> является характерным для эпохи </a:t>
            </a:r>
            <a:r>
              <a:rPr lang="ru-RU" sz="1200" u="sng" dirty="0">
                <a:hlinkClick r:id="rId6" tooltip="Средние века"/>
              </a:rPr>
              <a:t>средневековья</a:t>
            </a:r>
            <a:r>
              <a:rPr lang="ru-RU" sz="1200" dirty="0"/>
              <a:t> сооружением, выполнявшим как общественно-бытовые, так и оборонительные функции.</a:t>
            </a:r>
          </a:p>
          <a:p>
            <a:r>
              <a:rPr lang="ru-RU" sz="1200" dirty="0"/>
              <a:t>Согласно последним исследованиям, замок представляет собой построенное в свободном расположении в виде вытянутого прямоугольника укрепление. В западном крыле протяжённостью 57 м находилось главное здание. Южное и северное крылья замка имели длину около 90 м. С </a:t>
            </a:r>
            <a:r>
              <a:rPr lang="ru-RU" sz="1200" u="sng" dirty="0">
                <a:hlinkClick r:id="rId7" tooltip="Восток"/>
              </a:rPr>
              <a:t>востока</a:t>
            </a:r>
            <a:r>
              <a:rPr lang="ru-RU" sz="1200" dirty="0"/>
              <a:t> замок был защищён мощной оборонительной стеной. Весь замок был обнесён крепостной стеной и широким рвом с водой. Пространство между замком и крепостной стеной называлось </a:t>
            </a:r>
            <a:r>
              <a:rPr lang="ru-RU" sz="1200" dirty="0" err="1"/>
              <a:t>пархамон</a:t>
            </a:r>
            <a:r>
              <a:rPr lang="ru-RU" sz="1200" dirty="0"/>
              <a:t> и было типичным для строительства оборонительных сооружений средневековья</a:t>
            </a:r>
            <a:r>
              <a:rPr lang="ru-RU" dirty="0"/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564905"/>
            <a:ext cx="4878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Строителями макета средневекового замка   выступили Колесник Егор и Козлов Владик</a:t>
            </a:r>
          </a:p>
        </p:txBody>
      </p:sp>
    </p:spTree>
    <p:extLst>
      <p:ext uri="{BB962C8B-B14F-4D97-AF65-F5344CB8AC3E}">
        <p14:creationId xmlns:p14="http://schemas.microsoft.com/office/powerpoint/2010/main" val="184391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Кирха Нойхаузена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</a:t>
            </a:r>
            <a:endParaRPr lang="ru-RU" dirty="0"/>
          </a:p>
        </p:txBody>
      </p:sp>
      <p:pic>
        <p:nvPicPr>
          <p:cNvPr id="11266" name="Picture 2" descr="C:\Documents and Settings\LemishevskayaGS\Рабочий стол\фото проет\2016-02-11-08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448283"/>
            <a:ext cx="3954005" cy="2221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Documents and Settings\LemishevskayaGS\Рабочий стол\фото проет\2016-02-17-08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2204864"/>
            <a:ext cx="2086703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tourism.gorodkanta.ru/_news/img/1235a45f0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2460739" cy="313503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843808" y="548681"/>
            <a:ext cx="36724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Кирха Нойхаузена – памятник архитектуры XIV века. Церковь была возведена из необработанных валунов с кирпичными углами и представляет собой правильный прямоугольник. В ходе Великой Отечественной войны храм был сильно повреждён в результате артиллерийского обстрела. Позже в его здании размещался клуб и кинозал, а затем склад. В 1970-х и 1980-х годах кирха горела, после чего долго пустовала. С 1991 года здание храма передали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Новоапостольской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общине, благодаря которой оно было отремонтировано. В декабре 1993 года здесь снова начались богослужения. Согласно постановлению Правительства Калининградской области, с 2007 года кирха стала объектом культурного наследия регионального значения.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411003"/>
            <a:ext cx="590465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1400" dirty="0"/>
              <a:t>Макеты  кирхи смастерили Степанова Дарья вместе с папой Алексеем Юрьевичем </a:t>
            </a:r>
            <a:r>
              <a:rPr lang="ru-RU" sz="1400" dirty="0" smtClean="0"/>
              <a:t>( фото справа</a:t>
            </a:r>
            <a:r>
              <a:rPr lang="ru-RU" sz="1400" dirty="0"/>
              <a:t>) и Плотникова Полина с </a:t>
            </a:r>
            <a:r>
              <a:rPr lang="ru-RU" sz="1400" dirty="0" err="1"/>
              <a:t>Щепетовой</a:t>
            </a:r>
            <a:r>
              <a:rPr lang="ru-RU" sz="1400" dirty="0"/>
              <a:t> Татьяной и ее мамой Юлией Николаевной </a:t>
            </a:r>
            <a:r>
              <a:rPr lang="ru-RU" sz="1400" dirty="0" smtClean="0"/>
              <a:t>( фото </a:t>
            </a:r>
            <a:r>
              <a:rPr lang="ru-RU" sz="1400" dirty="0"/>
              <a:t>снизу)</a:t>
            </a:r>
          </a:p>
        </p:txBody>
      </p:sp>
    </p:spTree>
    <p:extLst>
      <p:ext uri="{BB962C8B-B14F-4D97-AF65-F5344CB8AC3E}">
        <p14:creationId xmlns:p14="http://schemas.microsoft.com/office/powerpoint/2010/main" val="173379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3010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Храм в честь Вознесения Господня в г. Гурьевске</a:t>
            </a:r>
            <a:endParaRPr lang="ru-RU" sz="2800" dirty="0"/>
          </a:p>
        </p:txBody>
      </p:sp>
      <p:pic>
        <p:nvPicPr>
          <p:cNvPr id="12290" name="Picture 2" descr="C:\Documents and Settings\LemishevskayaGS\Рабочий стол\фото проет\2016-02-17-09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481" y="3284984"/>
            <a:ext cx="1993263" cy="354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Documents and Settings\LemishevskayaGS\Рабочий стол\фото проет\2016-02-17-08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884157"/>
            <a:ext cx="2232248" cy="397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nordprod.users.photofile.ru/photo/nordprod/115783742/13749940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4328" y="3743910"/>
            <a:ext cx="3649084" cy="311374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059832" y="1052736"/>
            <a:ext cx="59046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Находится на ул. Ленина, д. 28. Строительство в центре города было начато в 1999 г. Освящен митрополитом Смоленским и Калининградским Кириллом в 2005 г. Архитектура храма соответствует православным строительным традициям.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497" y="2564904"/>
            <a:ext cx="51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Бернгардт</a:t>
            </a:r>
            <a:r>
              <a:rPr lang="ru-RU" dirty="0" smtClean="0"/>
              <a:t> </a:t>
            </a:r>
            <a:r>
              <a:rPr lang="ru-RU" dirty="0"/>
              <a:t>Влад и его труд- макет церкви</a:t>
            </a:r>
          </a:p>
        </p:txBody>
      </p:sp>
    </p:spTree>
    <p:extLst>
      <p:ext uri="{BB962C8B-B14F-4D97-AF65-F5344CB8AC3E}">
        <p14:creationId xmlns:p14="http://schemas.microsoft.com/office/powerpoint/2010/main" val="40856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Кирха </a:t>
            </a:r>
            <a:r>
              <a:rPr lang="ru-RU" b="1" dirty="0" err="1" smtClean="0"/>
              <a:t>Арнау</a:t>
            </a:r>
            <a:r>
              <a:rPr lang="ru-RU" b="1" dirty="0" smtClean="0"/>
              <a:t>-</a:t>
            </a:r>
            <a:r>
              <a:rPr lang="ru-RU" dirty="0"/>
              <a:t> памятник истории и архитектуры </a:t>
            </a:r>
          </a:p>
        </p:txBody>
      </p:sp>
      <p:pic>
        <p:nvPicPr>
          <p:cNvPr id="13314" name="Picture 2" descr="C:\Documents and Settings\LemishevskayaGS\Рабочий стол\фото проет\2016-02-17-08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1976076" cy="351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www.visit-kaliningrad.ru/upload/iblock/555/0_631ed_1ba70402_orig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340768"/>
            <a:ext cx="3690292" cy="345171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123728" y="2060848"/>
            <a:ext cx="316835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Кирха </a:t>
            </a:r>
            <a:r>
              <a:rPr lang="ru-RU" sz="1600" dirty="0" err="1"/>
              <a:t>Арнау</a:t>
            </a:r>
            <a:r>
              <a:rPr lang="ru-RU" sz="1600" dirty="0"/>
              <a:t> — одно из древнейших церковных зданий на территории </a:t>
            </a:r>
            <a:r>
              <a:rPr lang="ru-RU" sz="1600" dirty="0" err="1" smtClean="0"/>
              <a:t>Гурьевского</a:t>
            </a:r>
            <a:r>
              <a:rPr lang="ru-RU" sz="1600" dirty="0" smtClean="0"/>
              <a:t> района. </a:t>
            </a:r>
            <a:r>
              <a:rPr lang="ru-RU" sz="1600" dirty="0"/>
              <a:t>Она была основана в 1364 году. Рядом с кирхой находится место упокоения </a:t>
            </a:r>
            <a:r>
              <a:rPr lang="ru-RU" sz="1600" dirty="0" err="1"/>
              <a:t>обер</a:t>
            </a:r>
            <a:r>
              <a:rPr lang="ru-RU" sz="1600" dirty="0"/>
              <a:t>-президента Восточной и Западной Пруссии, защитника свободы просвещения и печати, </a:t>
            </a:r>
            <a:r>
              <a:rPr lang="ru-RU" sz="1600" dirty="0">
                <a:hlinkClick r:id="rId4" tooltip="Шён, Генрих Теодор фон"/>
              </a:rPr>
              <a:t>Теодора фон </a:t>
            </a:r>
            <a:r>
              <a:rPr lang="ru-RU" sz="1600" dirty="0" err="1">
                <a:hlinkClick r:id="rId4" tooltip="Шён, Генрих Теодор фон"/>
              </a:rPr>
              <a:t>Шёна</a:t>
            </a:r>
            <a:r>
              <a:rPr lang="ru-RU" sz="1600" dirty="0"/>
              <a:t>, который благоустроил её окрестности.</a:t>
            </a: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323528" y="5567172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Граблевский</a:t>
            </a:r>
            <a:r>
              <a:rPr lang="ru-RU" dirty="0"/>
              <a:t> Данила создал макет  </a:t>
            </a:r>
            <a:r>
              <a:rPr lang="ru-RU" dirty="0" smtClean="0"/>
              <a:t>храма </a:t>
            </a:r>
            <a:r>
              <a:rPr lang="ru-RU" dirty="0" err="1" smtClean="0"/>
              <a:t>Арнау</a:t>
            </a:r>
            <a:r>
              <a:rPr lang="ru-RU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8909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Руководитель проекта: </a:t>
            </a:r>
            <a:r>
              <a:rPr lang="ru-RU" sz="3200" dirty="0" err="1" smtClean="0"/>
              <a:t>Лемишевская</a:t>
            </a:r>
            <a:r>
              <a:rPr lang="ru-RU" sz="3200" dirty="0" smtClean="0"/>
              <a:t> Галина Сергеевна , учитель начальных классов  и ученики 2 «В» класса МБОУ гимназии г. Гурьевска</a:t>
            </a:r>
            <a:endParaRPr lang="ru-RU" sz="3200" dirty="0"/>
          </a:p>
        </p:txBody>
      </p:sp>
      <p:pic>
        <p:nvPicPr>
          <p:cNvPr id="5" name="Объект 4" descr="http://ruwest.ru/upload/iblock/34d/34d1d3fc6b0d6af8a54061204c137eb7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2132856"/>
            <a:ext cx="5609597" cy="39933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660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Г. Гурьевск Калининградская область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b="1" dirty="0" err="1"/>
              <a:t>Гу́рьевск</a:t>
            </a:r>
            <a:r>
              <a:rPr lang="ru-RU" dirty="0"/>
              <a:t> (до 1946 года — Нойхаузен, (</a:t>
            </a:r>
            <a:r>
              <a:rPr lang="ru-RU" dirty="0">
                <a:hlinkClick r:id="rId2" tooltip="Немецкий язык"/>
              </a:rPr>
              <a:t>нем.</a:t>
            </a:r>
            <a:r>
              <a:rPr lang="ru-RU" dirty="0"/>
              <a:t> </a:t>
            </a:r>
            <a:r>
              <a:rPr lang="ru-RU" i="1" dirty="0" err="1"/>
              <a:t>Neuhausen</a:t>
            </a:r>
            <a:r>
              <a:rPr lang="ru-RU" dirty="0"/>
              <a:t>)) — город в </a:t>
            </a:r>
            <a:r>
              <a:rPr lang="ru-RU" dirty="0">
                <a:hlinkClick r:id="rId3" tooltip="Россия"/>
              </a:rPr>
              <a:t>Российской Федерации</a:t>
            </a:r>
            <a:r>
              <a:rPr lang="ru-RU" dirty="0"/>
              <a:t>, административный центр </a:t>
            </a:r>
            <a:r>
              <a:rPr lang="ru-RU" dirty="0" err="1">
                <a:hlinkClick r:id="rId4" tooltip="Гурьевский район Калининградской области (страница не существует)"/>
              </a:rPr>
              <a:t>Гурьевского</a:t>
            </a:r>
            <a:r>
              <a:rPr lang="ru-RU" dirty="0">
                <a:hlinkClick r:id="rId4" tooltip="Гурьевский район Калининградской области (страница не существует)"/>
              </a:rPr>
              <a:t> городского округа</a:t>
            </a:r>
            <a:r>
              <a:rPr lang="ru-RU" dirty="0"/>
              <a:t> </a:t>
            </a:r>
            <a:r>
              <a:rPr lang="ru-RU" dirty="0">
                <a:hlinkClick r:id="rId5" tooltip="Калининградская область"/>
              </a:rPr>
              <a:t>Калининградской области</a:t>
            </a:r>
            <a:r>
              <a:rPr lang="ru-RU" dirty="0"/>
              <a:t>. </a:t>
            </a:r>
          </a:p>
          <a:p>
            <a:r>
              <a:rPr lang="ru-RU" dirty="0"/>
              <a:t>Площадь 10 км². Население </a:t>
            </a:r>
            <a:r>
              <a:rPr lang="ru-RU" dirty="0" smtClean="0"/>
              <a:t>— 14295 </a:t>
            </a:r>
            <a:r>
              <a:rPr lang="ru-RU" dirty="0"/>
              <a:t>чел. 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Город расположен в 7 км к северо-востоку от </a:t>
            </a:r>
            <a:r>
              <a:rPr lang="ru-RU" dirty="0">
                <a:hlinkClick r:id="rId6" tooltip="Калининград"/>
              </a:rPr>
              <a:t>Калининграда</a:t>
            </a:r>
            <a:r>
              <a:rPr lang="ru-RU" dirty="0"/>
              <a:t> и является </a:t>
            </a:r>
            <a:r>
              <a:rPr lang="ru-RU" dirty="0">
                <a:hlinkClick r:id="rId7" tooltip="Город-спутник"/>
              </a:rPr>
              <a:t>городом-спутником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8000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-315415"/>
            <a:ext cx="7772400" cy="1368152"/>
          </a:xfrm>
        </p:spPr>
        <p:txBody>
          <a:bodyPr/>
          <a:lstStyle/>
          <a:p>
            <a:r>
              <a:rPr lang="ru-RU" dirty="0" smtClean="0"/>
              <a:t> Герб г. Гурьевска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157192"/>
            <a:ext cx="5832648" cy="1584176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r>
              <a:rPr lang="ru-RU" dirty="0"/>
              <a:t>Перекрещенные посох и меч - герб епископства </a:t>
            </a:r>
            <a:r>
              <a:rPr lang="ru-RU" dirty="0" err="1"/>
              <a:t>Самбия</a:t>
            </a:r>
            <a:r>
              <a:rPr lang="ru-RU" dirty="0"/>
              <a:t>. 500-летний дуб и поныне жив в центре Гурьевска. Курица и петух символизируют птицефабрику - главное предприятие города, а </a:t>
            </a:r>
            <a:r>
              <a:rPr lang="ru-RU" dirty="0" smtClean="0"/>
              <a:t>также </a:t>
            </a:r>
            <a:r>
              <a:rPr lang="ru-RU" dirty="0"/>
              <a:t>мужское и женское начало, новую жизнь.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Работу выполнила ученица 2 «В» класса </a:t>
            </a:r>
            <a:r>
              <a:rPr lang="ru-RU" dirty="0" err="1" smtClean="0"/>
              <a:t>Пермиловская</a:t>
            </a:r>
            <a:r>
              <a:rPr lang="ru-RU" dirty="0" smtClean="0"/>
              <a:t> Вероника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74949"/>
            <a:ext cx="3312368" cy="3406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Documents and Settings\LemishevskayaGS\Рабочий стол\фото проет\2016-02-11-084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7" y="836712"/>
            <a:ext cx="3405951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49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Администрация г. Гурьевска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</a:t>
            </a:r>
            <a:endParaRPr lang="ru-RU" sz="2000" dirty="0"/>
          </a:p>
        </p:txBody>
      </p:sp>
      <p:pic>
        <p:nvPicPr>
          <p:cNvPr id="4" name="Объект 3" descr="http://fototerra.ru/image.html?id=130031&amp;size=medium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429000"/>
            <a:ext cx="3593373" cy="2553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C:\Documents and Settings\LemishevskayaGS\Рабочий стол\фото проет\2016-02-11-08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5260" y="1412776"/>
            <a:ext cx="3477180" cy="5023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7504" y="836712"/>
            <a:ext cx="5616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Глава района с марта 2009 года — Сергей </a:t>
            </a:r>
            <a:r>
              <a:rPr lang="ru-RU" dirty="0" smtClean="0"/>
              <a:t>Подольский</a:t>
            </a:r>
            <a:endParaRPr lang="ru-RU" dirty="0"/>
          </a:p>
        </p:txBody>
      </p:sp>
      <p:pic>
        <p:nvPicPr>
          <p:cNvPr id="8" name="Рисунок 7" descr="http://newkaliningrad-st.cdn.ngenix.net/upload/iblock/bfc/bfc272953e56a78a8f3ad3e58ce93d1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1728192" cy="151390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107504" y="6043418"/>
            <a:ext cx="4752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Макет </a:t>
            </a:r>
            <a:r>
              <a:rPr lang="ru-RU" dirty="0" smtClean="0"/>
              <a:t>Администрации г. Гурьевска </a:t>
            </a:r>
            <a:r>
              <a:rPr lang="ru-RU" dirty="0"/>
              <a:t>выполнила </a:t>
            </a:r>
            <a:r>
              <a:rPr lang="ru-RU" dirty="0" err="1"/>
              <a:t>Барбина</a:t>
            </a:r>
            <a:r>
              <a:rPr lang="ru-RU" dirty="0"/>
              <a:t> </a:t>
            </a:r>
            <a:r>
              <a:rPr lang="ru-RU" dirty="0" err="1"/>
              <a:t>Аделия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64241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Центральная районная больница</a:t>
            </a:r>
            <a:br>
              <a:rPr lang="ru-RU" dirty="0" smtClean="0"/>
            </a:br>
            <a:r>
              <a:rPr lang="ru-RU" dirty="0" smtClean="0"/>
              <a:t>г. Гурьевска</a:t>
            </a:r>
            <a:endParaRPr lang="ru-RU" dirty="0"/>
          </a:p>
        </p:txBody>
      </p:sp>
      <p:pic>
        <p:nvPicPr>
          <p:cNvPr id="4098" name="Picture 2" descr="C:\Documents and Settings\LemishevskayaGS\Рабочий стол\фото проет\2016-02-11-085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789040"/>
            <a:ext cx="5318360" cy="2987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ckazhi.ru/files/news/36/large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556792"/>
            <a:ext cx="2286000" cy="17049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 flipH="1">
            <a:off x="179512" y="1484784"/>
            <a:ext cx="56166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/>
              <a:t>Гурьевская</a:t>
            </a:r>
            <a:r>
              <a:rPr lang="ru-RU" b="1" i="1" dirty="0"/>
              <a:t> центральная районная больница</a:t>
            </a:r>
            <a:r>
              <a:rPr lang="ru-RU" dirty="0"/>
              <a:t> оснащена современным лечебным и диагностическим медицинским оборудованием. </a:t>
            </a:r>
            <a:r>
              <a:rPr lang="ru-RU" dirty="0" smtClean="0"/>
              <a:t> </a:t>
            </a:r>
            <a:r>
              <a:rPr lang="ru-RU" dirty="0"/>
              <a:t>Обслуживание ведут высококвалифицированные специалисты. На базе учреждения созданы выездные бригады врачей специалистов для оказания различных видов </a:t>
            </a:r>
            <a:r>
              <a:rPr lang="ru-RU" dirty="0" err="1" smtClean="0"/>
              <a:t>медицинскойпомощи</a:t>
            </a:r>
            <a:r>
              <a:rPr lang="ru-RU" dirty="0" smtClean="0"/>
              <a:t>.                                                          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967334"/>
            <a:ext cx="5526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 </a:t>
            </a:r>
          </a:p>
        </p:txBody>
      </p:sp>
      <p:sp>
        <p:nvSpPr>
          <p:cNvPr id="8" name="Прямоугольник 7"/>
          <p:cNvSpPr/>
          <p:nvPr/>
        </p:nvSpPr>
        <p:spPr>
          <a:xfrm flipV="1">
            <a:off x="5436096" y="4017110"/>
            <a:ext cx="3600400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5661248" y="2867306"/>
            <a:ext cx="3375248" cy="2706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a typeface="Calibri"/>
                <a:cs typeface="Times New Roman"/>
              </a:rPr>
              <a:t>Макет  </a:t>
            </a:r>
            <a:r>
              <a:rPr lang="ru-RU" dirty="0">
                <a:ea typeface="Calibri"/>
                <a:cs typeface="Times New Roman"/>
              </a:rPr>
              <a:t>больницы сделали  </a:t>
            </a:r>
            <a:r>
              <a:rPr lang="ru-RU" dirty="0" err="1">
                <a:ea typeface="Calibri"/>
                <a:cs typeface="Times New Roman"/>
              </a:rPr>
              <a:t>Коротецкая</a:t>
            </a:r>
            <a:r>
              <a:rPr lang="ru-RU" dirty="0">
                <a:ea typeface="Calibri"/>
                <a:cs typeface="Times New Roman"/>
              </a:rPr>
              <a:t> Милана с папой Игорем </a:t>
            </a:r>
            <a:r>
              <a:rPr lang="ru-RU" dirty="0" smtClean="0">
                <a:ea typeface="Calibri"/>
                <a:cs typeface="Times New Roman"/>
              </a:rPr>
              <a:t>Владимировичем,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a typeface="Calibri"/>
                <a:cs typeface="Times New Roman"/>
              </a:rPr>
              <a:t>машина скорой помощи  - смастерила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 smtClean="0">
                <a:ea typeface="Calibri"/>
                <a:cs typeface="Times New Roman"/>
              </a:rPr>
              <a:t>Побойкина</a:t>
            </a:r>
            <a:r>
              <a:rPr lang="ru-RU" dirty="0" smtClean="0">
                <a:ea typeface="Calibri"/>
                <a:cs typeface="Times New Roman"/>
              </a:rPr>
              <a:t> Полина</a:t>
            </a:r>
            <a:endParaRPr lang="ru-RU" dirty="0">
              <a:ea typeface="Calibri"/>
              <a:cs typeface="Times New Roman"/>
            </a:endParaRPr>
          </a:p>
        </p:txBody>
      </p:sp>
      <p:pic>
        <p:nvPicPr>
          <p:cNvPr id="4099" name="Picture 3" descr="C:\Documents and Settings\LemishevskayaGS\Рабочий стол\фото проет\2016-02-11-085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9687" y="4653136"/>
            <a:ext cx="1194313" cy="2189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0514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Пожарные г. Гурьевска заботятся о нашей противопожарной безопасности</a:t>
            </a:r>
            <a:br>
              <a:rPr lang="ru-RU" dirty="0"/>
            </a:br>
            <a:r>
              <a:rPr lang="ru-RU" sz="2700" dirty="0" smtClean="0"/>
              <a:t>Макет пожарной части выполнил</a:t>
            </a:r>
            <a:br>
              <a:rPr lang="ru-RU" sz="2700" dirty="0" smtClean="0"/>
            </a:br>
            <a:r>
              <a:rPr lang="ru-RU" sz="2700" dirty="0" err="1" smtClean="0"/>
              <a:t>Думбрава</a:t>
            </a:r>
            <a:r>
              <a:rPr lang="ru-RU" sz="2700" dirty="0" smtClean="0"/>
              <a:t> </a:t>
            </a:r>
            <a:r>
              <a:rPr lang="ru-RU" sz="2700" dirty="0" err="1" smtClean="0"/>
              <a:t>Римантас</a:t>
            </a:r>
            <a:endParaRPr lang="ru-RU" sz="2700" dirty="0"/>
          </a:p>
        </p:txBody>
      </p:sp>
      <p:pic>
        <p:nvPicPr>
          <p:cNvPr id="6146" name="Picture 2" descr="C:\Documents and Settings\LemishevskayaGS\Рабочий стол\фото проет\2016-02-11-08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041481"/>
            <a:ext cx="5626066" cy="369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s1.newkaliningrad.ru/upload/iblock/d49/d49ea7eb26772dc75dd7dd79cff7a33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068960"/>
            <a:ext cx="3238500" cy="2162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22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254" y="116633"/>
            <a:ext cx="8229600" cy="648072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Знаем </a:t>
            </a:r>
            <a:r>
              <a:rPr lang="ru-RU" sz="1800" dirty="0"/>
              <a:t>мы: полиция на страже, з</a:t>
            </a:r>
            <a:r>
              <a:rPr lang="ru-RU" sz="1800" dirty="0" smtClean="0"/>
              <a:t>начит</a:t>
            </a:r>
            <a:r>
              <a:rPr lang="ru-RU" sz="1800" dirty="0"/>
              <a:t>, в </a:t>
            </a:r>
            <a:r>
              <a:rPr lang="ru-RU" sz="1800" dirty="0" smtClean="0"/>
              <a:t>безопасности страна</a:t>
            </a:r>
            <a:endParaRPr lang="ru-RU" sz="1800" dirty="0"/>
          </a:p>
        </p:txBody>
      </p:sp>
      <p:pic>
        <p:nvPicPr>
          <p:cNvPr id="7170" name="Picture 2" descr="C:\Documents and Settings\LemishevskayaGS\Рабочий стол\фото проет\2016-02-11-08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2" y="2204864"/>
            <a:ext cx="254236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LemishevskayaGS\Рабочий стол\фото проет\2016-02-11-08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918440"/>
            <a:ext cx="535897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zt74.ru/wp-content/uploads/2015/11/523d61358255a771035796_600_40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591941"/>
            <a:ext cx="3457575" cy="23050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 rot="10800000" flipV="1">
            <a:off x="2771800" y="1988840"/>
            <a:ext cx="2561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Создал макет   </a:t>
            </a:r>
            <a:r>
              <a:rPr lang="ru-RU" dirty="0" err="1" smtClean="0"/>
              <a:t>Карнаух</a:t>
            </a:r>
            <a:r>
              <a:rPr lang="ru-RU" dirty="0" smtClean="0"/>
              <a:t> Данила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206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Гурьевск  </a:t>
            </a:r>
            <a:r>
              <a:rPr lang="ru-RU" sz="2000" dirty="0"/>
              <a:t>является самым зелёным городом в нашей области. На его территории расположились огромной площадью три парковые зоны. Самая </a:t>
            </a:r>
            <a:r>
              <a:rPr lang="ru-RU" sz="2000" dirty="0" smtClean="0"/>
              <a:t>основная - это городской </a:t>
            </a:r>
            <a:r>
              <a:rPr lang="ru-RU" sz="2000" dirty="0"/>
              <a:t>парк и выстроенный в нем мини - зоопарк</a:t>
            </a:r>
            <a:r>
              <a:rPr lang="ru-RU" dirty="0"/>
              <a:t>.</a:t>
            </a:r>
          </a:p>
        </p:txBody>
      </p:sp>
      <p:pic>
        <p:nvPicPr>
          <p:cNvPr id="8194" name="Picture 2" descr="C:\Documents and Settings\LemishevskayaGS\Рабочий стол\фото проет\2016-02-11-08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66730"/>
            <a:ext cx="4958320" cy="278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LemishevskayaGS\Рабочий стол\фото проет\2016-02-11-08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9" y="1416532"/>
            <a:ext cx="4968552" cy="2791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5148062" y="4997409"/>
            <a:ext cx="36724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Наш парк в </a:t>
            </a:r>
            <a:r>
              <a:rPr lang="ru-RU" dirty="0" smtClean="0"/>
              <a:t>исполнении: Ибрагимовой </a:t>
            </a:r>
            <a:r>
              <a:rPr lang="ru-RU" dirty="0"/>
              <a:t>Элизабет, </a:t>
            </a:r>
            <a:r>
              <a:rPr lang="ru-RU" dirty="0" err="1"/>
              <a:t>Фартушной</a:t>
            </a:r>
            <a:r>
              <a:rPr lang="ru-RU" dirty="0"/>
              <a:t> Полины и Алексеенко Ангелины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988840"/>
            <a:ext cx="6246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Мини- зоопарк смастерила</a:t>
            </a:r>
          </a:p>
          <a:p>
            <a:r>
              <a:rPr lang="ru-RU" dirty="0"/>
              <a:t> </a:t>
            </a:r>
            <a:r>
              <a:rPr lang="ru-RU" dirty="0" err="1"/>
              <a:t>Осадчук</a:t>
            </a:r>
            <a:r>
              <a:rPr lang="ru-RU" dirty="0"/>
              <a:t> Ангелина</a:t>
            </a:r>
          </a:p>
        </p:txBody>
      </p:sp>
    </p:spTree>
    <p:extLst>
      <p:ext uri="{BB962C8B-B14F-4D97-AF65-F5344CB8AC3E}">
        <p14:creationId xmlns:p14="http://schemas.microsoft.com/office/powerpoint/2010/main" val="3719057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Городок дышит </a:t>
            </a:r>
            <a:r>
              <a:rPr lang="ru-RU" sz="2400" dirty="0" smtClean="0"/>
              <a:t>зеленью, цветами, домами, как </a:t>
            </a:r>
            <a:r>
              <a:rPr lang="ru-RU" sz="2400" dirty="0"/>
              <a:t>единый ансамбль с природой,</a:t>
            </a:r>
            <a:br>
              <a:rPr lang="ru-RU" sz="2400" dirty="0"/>
            </a:br>
            <a:r>
              <a:rPr lang="ru-RU" sz="2400" dirty="0"/>
              <a:t> а какое прекрасное </a:t>
            </a:r>
            <a:r>
              <a:rPr lang="ru-RU" sz="2400" b="1" dirty="0"/>
              <a:t>гнездо с </a:t>
            </a:r>
            <a:r>
              <a:rPr lang="ru-RU" sz="2400" dirty="0"/>
              <a:t> </a:t>
            </a:r>
            <a:r>
              <a:rPr lang="ru-RU" sz="2400" b="1" dirty="0"/>
              <a:t>аистом</a:t>
            </a:r>
            <a:r>
              <a:rPr lang="ru-RU" sz="2400" dirty="0"/>
              <a:t> на дереве,  теперь это просто маленькая история...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9218" name="Picture 2" descr="C:\Documents and Settings\LemishevskayaGS\Рабочий стол\фото проет\2016-02-11-08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" y="2323478"/>
            <a:ext cx="254236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img-fotki.yandex.ru/get/6424/88580206.a9/0_88bef_cab4a0d6_XL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556792"/>
            <a:ext cx="3695700" cy="2457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9" name="Picture 3" descr="C:\Documents and Settings\LemishevskayaGS\Рабочий стол\фото проет\2016-02-11-086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2364130"/>
            <a:ext cx="2459303" cy="437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27784" y="4869160"/>
            <a:ext cx="3528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Вот такой </a:t>
            </a:r>
            <a:r>
              <a:rPr lang="ru-RU" dirty="0" smtClean="0"/>
              <a:t>макет </a:t>
            </a:r>
            <a:r>
              <a:rPr lang="ru-RU" dirty="0"/>
              <a:t>«Гнездо аиста»</a:t>
            </a:r>
          </a:p>
          <a:p>
            <a:r>
              <a:rPr lang="ru-RU" dirty="0"/>
              <a:t>    создала </a:t>
            </a:r>
            <a:r>
              <a:rPr lang="ru-RU" dirty="0" smtClean="0"/>
              <a:t>Юдина Анастасия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111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538</Words>
  <Application>Microsoft Office PowerPoint</Application>
  <PresentationFormat>Экран (4:3)</PresentationFormat>
  <Paragraphs>51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Г. Гурьевск Калининградская область</vt:lpstr>
      <vt:lpstr> Герб г. Гурьевска</vt:lpstr>
      <vt:lpstr>   Администрация г. Гурьевска                                         </vt:lpstr>
      <vt:lpstr> Центральная районная больница г. Гурьевска</vt:lpstr>
      <vt:lpstr>   Пожарные г. Гурьевска заботятся о нашей противопожарной безопасности Макет пожарной части выполнил Думбрава Римантас</vt:lpstr>
      <vt:lpstr>Знаем мы: полиция на страже, значит, в безопасности страна</vt:lpstr>
      <vt:lpstr>Гурьевск  является самым зелёным городом в нашей области. На его территории расположились огромной площадью три парковые зоны. Самая основная - это городской парк и выстроенный в нем мини - зоопарк.</vt:lpstr>
      <vt:lpstr>Городок дышит зеленью, цветами, домами, как единый ансамбль с природой,  а какое прекрасное гнездо с  аистом на дереве,  теперь это просто маленькая история... </vt:lpstr>
      <vt:lpstr>Замок Нойхаузен</vt:lpstr>
      <vt:lpstr> Кирха Нойхаузена                          </vt:lpstr>
      <vt:lpstr>Храм в честь Вознесения Господня в г. Гурьевске</vt:lpstr>
      <vt:lpstr>Кирха Арнау- памятник истории и архитектуры </vt:lpstr>
      <vt:lpstr>Руководитель проекта: Лемишевская Галина Сергеевна , учитель начальных классов  и ученики 2 «В» класса МБОУ гимназии г. Гурьевска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</cp:lastModifiedBy>
  <cp:revision>40</cp:revision>
  <dcterms:modified xsi:type="dcterms:W3CDTF">2024-05-17T12:37:23Z</dcterms:modified>
</cp:coreProperties>
</file>