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81600-092F-4271-B7C6-4D2C6C6C1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526187-851D-4554-983D-5854CC6042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EF56C3-EA56-4853-BFA3-D7327D444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CA4C0-0171-495C-9B96-1A2D1235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0A0B99-B50F-4DD1-88C9-CB41439C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8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39FEA-35C9-49F6-ACA5-9563AE51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BE8B98-2D6C-4E25-A4E4-E4AE8E496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78C4DC-2B7B-4593-B90F-D07D702E4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7576A7-9B77-45ED-8424-9EF3522B2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1A6334-CFE1-483D-A3C5-8718918F5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4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BCE196-64F6-43C1-9E06-A78ED769BC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F0C779-CFB3-40B6-A043-F38217D6E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3D3C2A-5012-431C-A7DF-1D6E70C23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558A94-CD1E-4AA1-8ACF-6F5A59DA3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533056-48BE-4866-8821-756D2650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5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73D79-D043-4FCC-936D-78E97B510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F03D93-4399-46CA-8484-07B63CBFB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76F433-1E71-4475-95DA-C35D4854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625E08-8F2F-4C7C-B8BF-8B5781570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C9D3B4-1CA1-49B1-8014-D19C19515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1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479B0-0FDA-41D5-B883-E26F62A23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05BFF2-D157-45B1-98AA-DBB1E0030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467601-CA5D-467B-81C9-4C7FB0D86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CD4228-A2A8-417C-A359-DA4D70C00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2F2698-5E44-40BA-AD88-6B6B030E4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6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B8C88-FC7D-41BC-94A3-95C5C5C1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7D8E4C-D9A4-479A-B4E6-A5775F616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F3235A-F6A2-491B-BC1D-44370A95C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6DD7FB-8452-4775-A87D-B29F66A4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9DD23F-02CD-4814-8F0F-2DA957D02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40F68C-9D82-48CB-A4D2-56149F90E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22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F29F3-BD47-4A2A-BDFC-C990D6A9F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66FC63-F757-4C20-9BD2-62B125A6B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F68FCF-00B1-4762-BF15-42DF62AD7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1BF61E-76D4-4068-931B-B0AF4DA621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445753-BA90-4C97-9D7B-7F8B9DD51D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6EF2698-EDB7-464B-9AF0-729C653C0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4C0F74-9F0A-437F-AC40-CABE79E9D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95B904E-518C-4931-BAB6-60A7249CF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13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88E2E-561B-4841-9E35-FAAD5574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68BDC75-7673-4D89-A2DC-CC9FB5D1A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D2E369-9543-447C-8B1E-BE499B215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5BC89F-0A2C-4DEF-AF26-24AA1CDF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DE1B2C4-307E-462B-AC51-205F54E7B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756F87-D31D-48A1-8FC6-9B06BA54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921DE6-FFDA-4BA8-9E22-58155EA9F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3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B43CD6-A9EC-4FEC-9814-6DFE8E5A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15EC2-499E-4FAF-AFA7-623D5E6CC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5D3729-56E5-4D25-A751-03F41E876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5810BC-0C0D-4F37-B234-425727D8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422CC2-C808-4F6C-A828-CD44AFCD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B36B00-613D-42B0-B0AE-E534113C9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88DC51-8B0F-4EE3-A005-9CC19EC96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978F3C-6C08-4AD0-9228-88A23C2CF8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DB4BAE-52F3-47D0-B7AA-5C16A952D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056ABA-2DCA-4F4C-9AFF-4A01C21A3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555F0D-4833-495C-A6EE-446212E2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00E571-94D1-42A0-858B-326A4555C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5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429F1-EE6E-418B-B884-E8A53B2FA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3B1184-65B8-4DB2-9246-20E540A1A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35B499-2E74-46AD-B3F1-F9ADB44421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CAA56-A80A-410B-8442-5AB73FBBD38C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DF6BD1-D920-461F-8EF4-736F56A9B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DE3634-C3E2-498B-A55E-158D5E62D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E4781-6789-4428-8752-74AC4141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73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C939976-62D5-4E13-B699-65F36D8D6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3"/>
            <a:ext cx="12192000" cy="68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20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BED9E534-CBE8-464F-8D74-B029A9C83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885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3E94A34B-ACCA-4632-B600-A2CC8A545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95816449-9CCE-462A-8436-D534100BC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80" y="939567"/>
            <a:ext cx="3030348" cy="277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455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3F408D78-BDAE-4A08-BA48-7554B99A7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609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152EC758-5211-4C80-A75A-B2EA775E5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92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A537DE33-87A4-401F-B381-C3DF14847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</p:pic>
    </p:spTree>
    <p:extLst>
      <p:ext uri="{BB962C8B-B14F-4D97-AF65-F5344CB8AC3E}">
        <p14:creationId xmlns:p14="http://schemas.microsoft.com/office/powerpoint/2010/main" val="151450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C1E39EA-B767-4948-A0B4-32B50C35A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6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34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>
            <a:extLst>
              <a:ext uri="{FF2B5EF4-FFF2-40B4-BE49-F238E27FC236}">
                <a16:creationId xmlns:a16="http://schemas.microsoft.com/office/drawing/2014/main" id="{485B7A86-849E-4920-B39A-1945571CD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61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5E529A00-BC65-4C0B-98D1-79C1CEC1B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2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37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077D9239-A23E-4343-8D55-187CA2633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1999" cy="697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79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991925A-775F-48DC-BDE4-9BDC2C3E0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43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75715D32-E479-45F6-B66D-2983E7507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11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4ECDBE3D-01C8-4CC2-8BCB-14F1CC223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602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B16D6D5-5EC9-4EB7-82AD-2F2F36849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88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Широкоэкранный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2023-10-18T08:58:19Z</dcterms:created>
  <dcterms:modified xsi:type="dcterms:W3CDTF">2023-10-18T10:41:37Z</dcterms:modified>
</cp:coreProperties>
</file>